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7099300" cy="102346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938" y="-6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E199B110-417C-49FB-8FD0-C3C26F3532E5}" type="datetimeFigureOut">
              <a:rPr lang="ko-KR" altLang="en-US" smtClean="0"/>
              <a:t>2015-09-08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06A1B856-417F-4D07-AE44-786647E70BF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9892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21CA8-B9BD-4189-B1CB-F3A458CAFDD3}" type="datetimeFigureOut">
              <a:rPr lang="ko-KR" altLang="en-US" smtClean="0"/>
              <a:t>2015-09-08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A91C3-1522-469F-A923-CD8DA18201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5850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21CA8-B9BD-4189-B1CB-F3A458CAFDD3}" type="datetimeFigureOut">
              <a:rPr lang="ko-KR" altLang="en-US" smtClean="0"/>
              <a:t>2015-09-08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A91C3-1522-469F-A923-CD8DA18201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1725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21CA8-B9BD-4189-B1CB-F3A458CAFDD3}" type="datetimeFigureOut">
              <a:rPr lang="ko-KR" altLang="en-US" smtClean="0"/>
              <a:t>2015-09-08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A91C3-1522-469F-A923-CD8DA18201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7903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21CA8-B9BD-4189-B1CB-F3A458CAFDD3}" type="datetimeFigureOut">
              <a:rPr lang="ko-KR" altLang="en-US" smtClean="0"/>
              <a:t>2015-09-08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A91C3-1522-469F-A923-CD8DA18201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7232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21CA8-B9BD-4189-B1CB-F3A458CAFDD3}" type="datetimeFigureOut">
              <a:rPr lang="ko-KR" altLang="en-US" smtClean="0"/>
              <a:t>2015-09-08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A91C3-1522-469F-A923-CD8DA18201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0543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21CA8-B9BD-4189-B1CB-F3A458CAFDD3}" type="datetimeFigureOut">
              <a:rPr lang="ko-KR" altLang="en-US" smtClean="0"/>
              <a:t>2015-09-08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A91C3-1522-469F-A923-CD8DA18201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1731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21CA8-B9BD-4189-B1CB-F3A458CAFDD3}" type="datetimeFigureOut">
              <a:rPr lang="ko-KR" altLang="en-US" smtClean="0"/>
              <a:t>2015-09-08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A91C3-1522-469F-A923-CD8DA18201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0873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21CA8-B9BD-4189-B1CB-F3A458CAFDD3}" type="datetimeFigureOut">
              <a:rPr lang="ko-KR" altLang="en-US" smtClean="0"/>
              <a:t>2015-09-08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A91C3-1522-469F-A923-CD8DA18201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93772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21CA8-B9BD-4189-B1CB-F3A458CAFDD3}" type="datetimeFigureOut">
              <a:rPr lang="ko-KR" altLang="en-US" smtClean="0"/>
              <a:t>2015-09-08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A91C3-1522-469F-A923-CD8DA18201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796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21CA8-B9BD-4189-B1CB-F3A458CAFDD3}" type="datetimeFigureOut">
              <a:rPr lang="ko-KR" altLang="en-US" smtClean="0"/>
              <a:t>2015-09-08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A91C3-1522-469F-A923-CD8DA18201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95738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21CA8-B9BD-4189-B1CB-F3A458CAFDD3}" type="datetimeFigureOut">
              <a:rPr lang="ko-KR" altLang="en-US" smtClean="0"/>
              <a:t>2015-09-08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A91C3-1522-469F-A923-CD8DA18201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3075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F21CA8-B9BD-4189-B1CB-F3A458CAFDD3}" type="datetimeFigureOut">
              <a:rPr lang="ko-KR" altLang="en-US" smtClean="0"/>
              <a:t>2015-09-08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8A91C3-1522-469F-A923-CD8DA18201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8672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270"/>
          <a:stretch/>
        </p:blipFill>
        <p:spPr bwMode="auto">
          <a:xfrm>
            <a:off x="2699792" y="116632"/>
            <a:ext cx="6308937" cy="6507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5536" y="908720"/>
            <a:ext cx="17281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신상기록카드</a:t>
            </a:r>
            <a:r>
              <a:rPr lang="en-US" altLang="ko-KR" dirty="0"/>
              <a:t> </a:t>
            </a:r>
            <a:r>
              <a:rPr lang="ko-KR" altLang="en-US" dirty="0" err="1" smtClean="0"/>
              <a:t>씨</a:t>
            </a:r>
            <a:r>
              <a:rPr lang="ko-KR" altLang="en-US" dirty="0" err="1"/>
              <a:t>트</a:t>
            </a:r>
            <a:r>
              <a:rPr lang="ko-KR" altLang="en-US" dirty="0" err="1" smtClean="0"/>
              <a:t>를</a:t>
            </a:r>
            <a:r>
              <a:rPr lang="ko-KR" altLang="en-US" dirty="0" smtClean="0"/>
              <a:t> 선택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en-US" altLang="ko-KR" dirty="0" smtClean="0"/>
              <a:t>2. </a:t>
            </a:r>
            <a:r>
              <a:rPr lang="ko-KR" altLang="en-US" dirty="0" smtClean="0"/>
              <a:t>신상카드를 빠짐없이 작성한다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1728537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7" t="150" r="63626" b="12351"/>
          <a:stretch/>
        </p:blipFill>
        <p:spPr bwMode="auto">
          <a:xfrm>
            <a:off x="2267744" y="209195"/>
            <a:ext cx="7272808" cy="6603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1520" y="888526"/>
            <a:ext cx="17281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1. date </a:t>
            </a:r>
            <a:r>
              <a:rPr lang="ko-KR" altLang="en-US" dirty="0" err="1" smtClean="0"/>
              <a:t>씨</a:t>
            </a:r>
            <a:r>
              <a:rPr lang="ko-KR" altLang="en-US" dirty="0" err="1"/>
              <a:t>트</a:t>
            </a:r>
            <a:r>
              <a:rPr lang="ko-KR" altLang="en-US" dirty="0" err="1" smtClean="0"/>
              <a:t>를</a:t>
            </a:r>
            <a:r>
              <a:rPr lang="ko-KR" altLang="en-US" dirty="0" smtClean="0"/>
              <a:t> 선택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en-US" altLang="ko-KR" dirty="0" smtClean="0"/>
              <a:t>2. </a:t>
            </a:r>
            <a:r>
              <a:rPr lang="ko-KR" altLang="en-US" dirty="0" smtClean="0"/>
              <a:t>해당 행을 전체 선택하여 </a:t>
            </a:r>
            <a:r>
              <a:rPr lang="ko-KR" altLang="en-US" dirty="0" smtClean="0"/>
              <a:t>복사한다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294538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888526"/>
            <a:ext cx="172819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ko-KR" altLang="en-US" dirty="0" smtClean="0"/>
              <a:t>별도의 </a:t>
            </a:r>
            <a:r>
              <a:rPr lang="ko-KR" altLang="en-US" dirty="0" smtClean="0"/>
              <a:t>엑셀파일에 붙여 넣기 </a:t>
            </a:r>
            <a:r>
              <a:rPr lang="ko-KR" altLang="en-US" dirty="0" smtClean="0"/>
              <a:t>한다</a:t>
            </a:r>
            <a:r>
              <a:rPr lang="en-US" altLang="ko-KR" dirty="0" smtClean="0"/>
              <a:t>.</a:t>
            </a:r>
          </a:p>
          <a:p>
            <a:pPr marL="342900" indent="-342900">
              <a:buAutoNum type="arabicPeriod"/>
            </a:pPr>
            <a:endParaRPr lang="en-US" altLang="ko-KR" dirty="0"/>
          </a:p>
          <a:p>
            <a:pPr marL="342900" indent="-342900">
              <a:buAutoNum type="arabicPeriod"/>
            </a:pPr>
            <a:r>
              <a:rPr lang="ko-KR" altLang="en-US" dirty="0" err="1" smtClean="0"/>
              <a:t>붙여넣기는</a:t>
            </a:r>
            <a:r>
              <a:rPr lang="ko-KR" altLang="en-US" dirty="0" smtClean="0"/>
              <a:t> 우측마우스 클릭을 하여 </a:t>
            </a:r>
            <a:r>
              <a:rPr lang="ko-KR" altLang="en-US" dirty="0" err="1" smtClean="0"/>
              <a:t>붙여넣기</a:t>
            </a:r>
            <a:r>
              <a:rPr lang="ko-KR" altLang="en-US" dirty="0" smtClean="0"/>
              <a:t> 옵션에 값만 선택한다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5" r="61885" b="12301"/>
          <a:stretch/>
        </p:blipFill>
        <p:spPr bwMode="auto">
          <a:xfrm>
            <a:off x="2010296" y="476672"/>
            <a:ext cx="6782985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64213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37</Words>
  <Application>Microsoft Office PowerPoint</Application>
  <PresentationFormat>화면 슬라이드 쇼(4:3)</PresentationFormat>
  <Paragraphs>9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CIB</dc:creator>
  <cp:lastModifiedBy>CIB</cp:lastModifiedBy>
  <cp:revision>3</cp:revision>
  <cp:lastPrinted>2015-09-08T00:06:14Z</cp:lastPrinted>
  <dcterms:created xsi:type="dcterms:W3CDTF">2015-07-24T07:59:51Z</dcterms:created>
  <dcterms:modified xsi:type="dcterms:W3CDTF">2015-09-08T00:06:49Z</dcterms:modified>
</cp:coreProperties>
</file>