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3C2A-56FD-4414-9E2F-1EDB75F51320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FF929-1D34-4A95-8851-68014A080F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35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FF929-1D34-4A95-8851-68014A080F3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74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 2018</a:t>
            </a:r>
            <a:r>
              <a:rPr lang="ko-KR" altLang="en-US" dirty="0"/>
              <a:t> </a:t>
            </a:r>
            <a:r>
              <a:rPr lang="ko-KR" altLang="en-US" dirty="0" err="1" smtClean="0"/>
              <a:t>권역별</a:t>
            </a:r>
            <a:r>
              <a:rPr lang="ko-KR" altLang="en-US" dirty="0" smtClean="0"/>
              <a:t> 합동훈련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6400800" cy="766936"/>
          </a:xfrm>
        </p:spPr>
        <p:txBody>
          <a:bodyPr/>
          <a:lstStyle/>
          <a:p>
            <a:pPr algn="ctr"/>
            <a:r>
              <a:rPr lang="en-US" altLang="ko-KR" dirty="0">
                <a:latin typeface="+mj-ea"/>
                <a:ea typeface="+mj-ea"/>
              </a:rPr>
              <a:t>3</a:t>
            </a:r>
            <a:r>
              <a:rPr lang="ko-KR" altLang="en-US" dirty="0" smtClean="0">
                <a:latin typeface="+mj-ea"/>
                <a:ea typeface="+mj-ea"/>
              </a:rPr>
              <a:t>권역</a:t>
            </a:r>
            <a:r>
              <a:rPr lang="en-US" altLang="ko-KR" dirty="0" smtClean="0">
                <a:latin typeface="+mj-ea"/>
                <a:ea typeface="+mj-ea"/>
              </a:rPr>
              <a:t>(</a:t>
            </a:r>
            <a:r>
              <a:rPr lang="ko-KR" altLang="en-US" dirty="0" smtClean="0">
                <a:latin typeface="+mj-ea"/>
                <a:ea typeface="+mj-ea"/>
              </a:rPr>
              <a:t>전북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대전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충남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충북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세종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pic>
        <p:nvPicPr>
          <p:cNvPr id="1026" name="Picture 2" descr="C:\Users\Administrator\Desktop\대한산악구조협회로고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61048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4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  </a:t>
            </a: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6120680"/>
          </a:xfrm>
        </p:spPr>
        <p:txBody>
          <a:bodyPr>
            <a:noAutofit/>
          </a:bodyPr>
          <a:lstStyle/>
          <a:p>
            <a:r>
              <a:rPr lang="ko-KR" altLang="en-US" sz="2800" dirty="0" smtClean="0"/>
              <a:t>교</a:t>
            </a:r>
            <a:r>
              <a:rPr lang="ko-KR" altLang="en-US" sz="2800" dirty="0"/>
              <a:t>육</a:t>
            </a:r>
            <a:r>
              <a:rPr lang="ko-KR" altLang="en-US" sz="2800" dirty="0" smtClean="0"/>
              <a:t>일정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/>
              <a:t>일</a:t>
            </a:r>
            <a:r>
              <a:rPr lang="ko-KR" altLang="en-US" sz="2200" dirty="0" smtClean="0"/>
              <a:t>시 </a:t>
            </a:r>
            <a:r>
              <a:rPr lang="en-US" altLang="ko-KR" sz="2200" dirty="0" smtClean="0"/>
              <a:t>: 2018</a:t>
            </a:r>
            <a:r>
              <a:rPr lang="ko-KR" altLang="en-US" sz="2200" dirty="0" smtClean="0"/>
              <a:t>년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월</a:t>
            </a:r>
            <a:r>
              <a:rPr lang="en-US" altLang="ko-KR" sz="2200" dirty="0" smtClean="0"/>
              <a:t>23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~25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(2</a:t>
            </a:r>
            <a:r>
              <a:rPr lang="ko-KR" altLang="en-US" sz="2200" dirty="0" smtClean="0"/>
              <a:t>박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주체 </a:t>
            </a:r>
            <a:r>
              <a:rPr lang="en-US" altLang="ko-KR" sz="2200" dirty="0" smtClean="0"/>
              <a:t>: (</a:t>
            </a:r>
            <a:r>
              <a:rPr lang="ko-KR" altLang="en-US" sz="2200" dirty="0" smtClean="0"/>
              <a:t>사</a:t>
            </a:r>
            <a:r>
              <a:rPr lang="en-US" altLang="ko-KR" sz="2200" dirty="0" smtClean="0"/>
              <a:t>) </a:t>
            </a:r>
            <a:r>
              <a:rPr lang="ko-KR" altLang="en-US" sz="2200" dirty="0" smtClean="0"/>
              <a:t>대한산악구조협회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주관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전북산악구조대 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선임대장 </a:t>
            </a:r>
            <a:r>
              <a:rPr lang="en-US" altLang="ko-KR" sz="2200" dirty="0" smtClean="0"/>
              <a:t>: </a:t>
            </a:r>
            <a:r>
              <a:rPr lang="ko-KR" altLang="en-US" sz="2200" dirty="0" err="1" smtClean="0"/>
              <a:t>이왕영</a:t>
            </a:r>
            <a:r>
              <a:rPr lang="ko-KR" altLang="en-US" sz="2200" dirty="0" smtClean="0"/>
              <a:t> 전북구조대장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장소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대둔산 </a:t>
            </a:r>
            <a:r>
              <a:rPr lang="ko-KR" altLang="en-US" sz="2200" dirty="0" err="1" smtClean="0"/>
              <a:t>얼음골유원지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/>
              <a:t/>
            </a:r>
            <a:br>
              <a:rPr lang="en-US" altLang="ko-KR" sz="2200" dirty="0"/>
            </a:br>
            <a:r>
              <a:rPr lang="ko-KR" altLang="en-US" sz="1800" dirty="0" smtClean="0"/>
              <a:t>교육대상인원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총</a:t>
            </a:r>
            <a:r>
              <a:rPr lang="en-US" altLang="ko-KR" sz="1800" dirty="0" smtClean="0"/>
              <a:t>60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br>
              <a:rPr lang="en-US" altLang="ko-KR" sz="1800" dirty="0" smtClean="0"/>
            </a:b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sz="1800" dirty="0" smtClean="0"/>
              <a:t>-</a:t>
            </a:r>
            <a:r>
              <a:rPr lang="ko-KR" altLang="en-US" sz="1800" dirty="0" smtClean="0"/>
              <a:t>전</a:t>
            </a:r>
            <a:r>
              <a:rPr lang="ko-KR" altLang="en-US" sz="1800" dirty="0"/>
              <a:t>북</a:t>
            </a:r>
            <a:r>
              <a:rPr lang="ko-KR" altLang="en-US" sz="1800" dirty="0" smtClean="0"/>
              <a:t>산악구조대원</a:t>
            </a:r>
            <a:r>
              <a:rPr lang="en-US" altLang="ko-KR" sz="1800" dirty="0" smtClean="0"/>
              <a:t>(30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br>
              <a:rPr lang="en-US" altLang="ko-KR" sz="1800" dirty="0" smtClean="0"/>
            </a:br>
            <a:r>
              <a:rPr lang="en-US" altLang="ko-KR" sz="1800" dirty="0" smtClean="0"/>
              <a:t>-</a:t>
            </a:r>
            <a:r>
              <a:rPr lang="ko-KR" altLang="en-US" sz="1800" dirty="0" smtClean="0"/>
              <a:t>대</a:t>
            </a:r>
            <a:r>
              <a:rPr lang="ko-KR" altLang="en-US" sz="1800" dirty="0"/>
              <a:t>전</a:t>
            </a:r>
            <a:r>
              <a:rPr lang="ko-KR" altLang="en-US" sz="1800" dirty="0" smtClean="0"/>
              <a:t>산악구조대원</a:t>
            </a:r>
            <a:r>
              <a:rPr lang="en-US" altLang="ko-KR" sz="1800" dirty="0" smtClean="0"/>
              <a:t>(11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br>
              <a:rPr lang="en-US" altLang="ko-KR" sz="1800" dirty="0" smtClean="0"/>
            </a:br>
            <a:r>
              <a:rPr lang="en-US" altLang="ko-KR" sz="1800" dirty="0" smtClean="0"/>
              <a:t>-</a:t>
            </a:r>
            <a:r>
              <a:rPr lang="ko-KR" altLang="en-US" sz="1800" dirty="0" smtClean="0"/>
              <a:t>충남산악구조대원</a:t>
            </a:r>
            <a:r>
              <a:rPr lang="en-US" altLang="ko-KR" sz="1800" dirty="0" smtClean="0"/>
              <a:t>(12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br>
              <a:rPr lang="en-US" altLang="ko-KR" sz="1800" dirty="0" smtClean="0"/>
            </a:br>
            <a:r>
              <a:rPr lang="en-US" altLang="ko-KR" sz="1800" dirty="0" smtClean="0"/>
              <a:t>-</a:t>
            </a:r>
            <a:r>
              <a:rPr lang="ko-KR" altLang="en-US" sz="1800" dirty="0" smtClean="0"/>
              <a:t>충</a:t>
            </a:r>
            <a:r>
              <a:rPr lang="ko-KR" altLang="en-US" sz="1800" dirty="0"/>
              <a:t>북</a:t>
            </a:r>
            <a:r>
              <a:rPr lang="ko-KR" altLang="en-US" sz="1800" dirty="0" smtClean="0"/>
              <a:t>산악구조대원</a:t>
            </a:r>
            <a:r>
              <a:rPr lang="en-US" altLang="ko-KR" sz="1800" dirty="0" smtClean="0"/>
              <a:t>(4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br>
              <a:rPr lang="en-US" altLang="ko-KR" sz="1800" dirty="0" smtClean="0"/>
            </a:br>
            <a:r>
              <a:rPr lang="en-US" altLang="ko-KR" sz="1800" dirty="0" smtClean="0"/>
              <a:t>-</a:t>
            </a:r>
            <a:r>
              <a:rPr lang="ko-KR" altLang="en-US" sz="1800" dirty="0" smtClean="0"/>
              <a:t>세</a:t>
            </a:r>
            <a:r>
              <a:rPr lang="ko-KR" altLang="en-US" sz="1800" dirty="0"/>
              <a:t>종</a:t>
            </a:r>
            <a:r>
              <a:rPr lang="ko-KR" altLang="en-US" sz="1800" dirty="0" smtClean="0"/>
              <a:t>산악구조대원</a:t>
            </a:r>
            <a:r>
              <a:rPr lang="en-US" altLang="ko-KR" sz="1800" dirty="0" smtClean="0"/>
              <a:t>(3</a:t>
            </a:r>
            <a:r>
              <a:rPr lang="ko-KR" altLang="en-US" sz="1800" dirty="0" smtClean="0"/>
              <a:t>명</a:t>
            </a:r>
            <a:r>
              <a:rPr lang="en-US" altLang="ko-KR" sz="1800" dirty="0" smtClean="0"/>
              <a:t>)</a:t>
            </a: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259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720500"/>
              </p:ext>
            </p:extLst>
          </p:nvPr>
        </p:nvGraphicFramePr>
        <p:xfrm>
          <a:off x="457200" y="836613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3168352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날짜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23(</a:t>
                      </a:r>
                      <a:r>
                        <a:rPr lang="ko-KR" altLang="en-US" dirty="0" smtClean="0"/>
                        <a:t>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19:00 ~ 22:00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</a:tr>
              <a:tr h="370840">
                <a:tc rowSpan="9"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24(</a:t>
                      </a:r>
                      <a:r>
                        <a:rPr lang="ko-KR" altLang="en-US" dirty="0" smtClean="0"/>
                        <a:t>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06:00 ~ 07:00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기상 및 체조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07:00 ~ 08:00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08:00 ~ 09:00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개회식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09:00 ~ 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12:00 ~ 13:00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중식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13:00 ~ 17:00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17:00 ~ 18:00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석식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18:00</a:t>
                      </a:r>
                      <a:r>
                        <a:rPr lang="en-US" altLang="ko-KR" baseline="0" dirty="0" smtClean="0"/>
                        <a:t> ~ 20:00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야간교육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20:00 ~ 22:00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간담회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smtClean="0"/>
                        <a:t>25(</a:t>
                      </a:r>
                      <a:r>
                        <a:rPr lang="ko-KR" altLang="en-US" dirty="0" smtClean="0"/>
                        <a:t>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06:00 ~ 07:00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기상 및 체조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07:00 ~ 08:00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08:00 ~ 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12:00 ~ 13:00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중식 및 해산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34082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2700" dirty="0" smtClean="0"/>
              <a:t>일정</a:t>
            </a:r>
            <a:r>
              <a:rPr lang="ko-KR" altLang="en-US" sz="2700" dirty="0"/>
              <a:t>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91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 smtClean="0"/>
              <a:t>교육과정 및 강사배정</a:t>
            </a:r>
            <a:endParaRPr lang="en-US" altLang="ko-KR" sz="2400" dirty="0" smtClean="0"/>
          </a:p>
          <a:p>
            <a:endParaRPr lang="en-US" altLang="ko-KR" sz="2000" dirty="0"/>
          </a:p>
          <a:p>
            <a:r>
              <a:rPr lang="en-US" altLang="ko-KR" sz="2000" dirty="0"/>
              <a:t>1. </a:t>
            </a:r>
            <a:r>
              <a:rPr lang="ko-KR" altLang="en-US" sz="2000" dirty="0"/>
              <a:t>수직</a:t>
            </a:r>
            <a:r>
              <a:rPr lang="en-US" altLang="ko-KR" sz="2000" dirty="0"/>
              <a:t>,</a:t>
            </a:r>
            <a:r>
              <a:rPr lang="ko-KR" altLang="en-US" sz="2000" dirty="0"/>
              <a:t>수평 구조시스템</a:t>
            </a:r>
            <a:r>
              <a:rPr lang="en-US" altLang="ko-KR" sz="2000" dirty="0"/>
              <a:t>(</a:t>
            </a:r>
            <a:r>
              <a:rPr lang="ko-KR" altLang="en-US" sz="2000" dirty="0"/>
              <a:t>들것구조시스템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강사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변준기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김수엽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/>
              <a:t>2. </a:t>
            </a:r>
            <a:r>
              <a:rPr lang="ko-KR" altLang="en-US" sz="2000" dirty="0" err="1"/>
              <a:t>완경사구조</a:t>
            </a:r>
            <a:r>
              <a:rPr lang="en-US" altLang="ko-KR" sz="2000" dirty="0"/>
              <a:t>,</a:t>
            </a:r>
            <a:r>
              <a:rPr lang="ko-KR" altLang="en-US" sz="2000" dirty="0" smtClean="0"/>
              <a:t>들것운영 강사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양한모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이한원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/>
              <a:t>3. </a:t>
            </a:r>
            <a:r>
              <a:rPr lang="ko-KR" altLang="en-US" sz="2000" dirty="0" smtClean="0"/>
              <a:t>수색구조 강사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정의철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한상흠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/>
              <a:t>4. </a:t>
            </a:r>
            <a:r>
              <a:rPr lang="ko-KR" altLang="en-US" sz="2000" dirty="0" smtClean="0"/>
              <a:t>응급처치 강사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협회교육위원회에 요청</a:t>
            </a:r>
            <a:endParaRPr lang="en-US" altLang="ko-KR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4224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554</TotalTime>
  <Words>139</Words>
  <Application>Microsoft Office PowerPoint</Application>
  <PresentationFormat>화면 슬라이드 쇼(4:3)</PresentationFormat>
  <Paragraphs>57</Paragraphs>
  <Slides>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광장</vt:lpstr>
      <vt:lpstr>  2018 권역별 합동훈련 </vt:lpstr>
      <vt:lpstr>교육일정  일시 : 2018년3월23일~25일(2박3일)  주체 : (사) 대한산악구조협회  주관 : 전북산악구조대 (선임대장 : 이왕영 전북구조대장)  장소 : 대둔산 얼음골유원지  교육대상인원 (총60명)  -전북산악구조대원(30명) -대전산악구조대원(11명) -충남산악구조대원(12명) -충북산악구조대원(4명) -세종산악구조대원(3명)</vt:lpstr>
      <vt:lpstr> 일정표 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2018구조협회 합동워크샵</dc:title>
  <dc:creator>Windows 사용자</dc:creator>
  <cp:lastModifiedBy>Windows 사용자</cp:lastModifiedBy>
  <cp:revision>29</cp:revision>
  <cp:lastPrinted>2018-03-10T07:57:28Z</cp:lastPrinted>
  <dcterms:created xsi:type="dcterms:W3CDTF">2018-03-10T02:53:24Z</dcterms:created>
  <dcterms:modified xsi:type="dcterms:W3CDTF">2018-03-10T23:05:47Z</dcterms:modified>
</cp:coreProperties>
</file>