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64798-085C-40CD-8CD9-6C20199DF8B7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4BC6E-F41E-4F36-BA19-96FED6AAF0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459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4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966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28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87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67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3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8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44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39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066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57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EFD7C-1F5F-4C7A-8B92-2F0A2C11510B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6C56A-A543-43BE-94E1-0C718E896E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163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600" y="908720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2018</a:t>
            </a:r>
            <a:r>
              <a:rPr lang="ko-KR" altLang="en-US" sz="4000" dirty="0" smtClean="0"/>
              <a:t>년도 </a:t>
            </a:r>
            <a:endParaRPr lang="en-US" altLang="ko-KR" sz="4000" dirty="0" smtClean="0"/>
          </a:p>
          <a:p>
            <a:pPr algn="ctr"/>
            <a:r>
              <a:rPr lang="ko-KR" altLang="en-US" sz="4000" dirty="0" smtClean="0"/>
              <a:t>산악구조 합동 </a:t>
            </a:r>
            <a:r>
              <a:rPr lang="ko-KR" altLang="en-US" sz="4000" dirty="0" err="1"/>
              <a:t>워</a:t>
            </a:r>
            <a:r>
              <a:rPr lang="ko-KR" altLang="en-US" sz="4000" dirty="0" err="1" smtClean="0"/>
              <a:t>크샵</a:t>
            </a:r>
            <a:endParaRPr lang="ko-KR" alt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52038880" descr="EMB000019ac4dd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325" y="2564904"/>
            <a:ext cx="19685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59832" y="4882902"/>
            <a:ext cx="3816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2018</a:t>
            </a:r>
            <a:r>
              <a:rPr lang="ko-KR" altLang="en-US" sz="2400" dirty="0" smtClean="0"/>
              <a:t>년</a:t>
            </a:r>
            <a:r>
              <a:rPr lang="en-US" altLang="ko-KR" sz="2400" dirty="0" smtClean="0"/>
              <a:t>03</a:t>
            </a:r>
            <a:r>
              <a:rPr lang="ko-KR" altLang="en-US" sz="2400" dirty="0" smtClean="0"/>
              <a:t>월</a:t>
            </a:r>
            <a:r>
              <a:rPr lang="en-US" altLang="ko-KR" sz="2400" dirty="0" smtClean="0"/>
              <a:t>09</a:t>
            </a:r>
            <a:r>
              <a:rPr lang="ko-KR" altLang="en-US" sz="2400" dirty="0" smtClean="0"/>
              <a:t>일 </a:t>
            </a:r>
            <a:r>
              <a:rPr lang="en-US" altLang="ko-KR" sz="2400" dirty="0" smtClean="0"/>
              <a:t>~ 11</a:t>
            </a:r>
            <a:r>
              <a:rPr lang="ko-KR" altLang="en-US" sz="2400" dirty="0" smtClean="0"/>
              <a:t>일</a:t>
            </a:r>
            <a:endParaRPr lang="en-US" altLang="ko-KR" sz="2400" dirty="0" smtClean="0"/>
          </a:p>
          <a:p>
            <a:r>
              <a:rPr lang="ko-KR" altLang="en-US" sz="2400" dirty="0" smtClean="0"/>
              <a:t>대둔산 </a:t>
            </a:r>
            <a:r>
              <a:rPr lang="ko-KR" altLang="en-US" sz="2400" dirty="0" err="1" smtClean="0"/>
              <a:t>얼음골</a:t>
            </a:r>
            <a:r>
              <a:rPr lang="ko-KR" altLang="en-US" sz="2400" dirty="0" smtClean="0"/>
              <a:t> 유원지</a:t>
            </a:r>
            <a:endParaRPr lang="ko-KR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519658" y="6002124"/>
            <a:ext cx="289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/>
              <a:t>기획위원회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3114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위  원 장</a:t>
            </a:r>
            <a:r>
              <a:rPr lang="en-US" altLang="ko-KR" dirty="0" smtClean="0">
                <a:latin typeface="+mj-ea"/>
                <a:ea typeface="+mj-ea"/>
              </a:rPr>
              <a:t>:</a:t>
            </a:r>
            <a:r>
              <a:rPr lang="ko-KR" altLang="en-US" dirty="0" err="1" smtClean="0">
                <a:latin typeface="+mj-ea"/>
                <a:ea typeface="+mj-ea"/>
              </a:rPr>
              <a:t>김규태부회장</a:t>
            </a:r>
            <a:endParaRPr lang="en-US" altLang="ko-KR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부위원장</a:t>
            </a:r>
            <a:r>
              <a:rPr lang="en-US" altLang="ko-KR" dirty="0" smtClean="0">
                <a:latin typeface="+mj-ea"/>
                <a:ea typeface="+mj-ea"/>
              </a:rPr>
              <a:t>:</a:t>
            </a:r>
            <a:r>
              <a:rPr lang="ko-KR" altLang="en-US" dirty="0" smtClean="0">
                <a:latin typeface="+mj-ea"/>
                <a:ea typeface="+mj-ea"/>
              </a:rPr>
              <a:t>서우석이사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소양수이사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박정수이사</a:t>
            </a:r>
            <a:endParaRPr lang="en-US" altLang="ko-KR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위    원 </a:t>
            </a:r>
            <a:r>
              <a:rPr lang="en-US" altLang="ko-KR" dirty="0" smtClean="0">
                <a:latin typeface="+mj-ea"/>
                <a:ea typeface="+mj-ea"/>
              </a:rPr>
              <a:t>: </a:t>
            </a:r>
            <a:r>
              <a:rPr lang="ko-KR" altLang="en-US" dirty="0" smtClean="0">
                <a:latin typeface="+mj-ea"/>
                <a:ea typeface="+mj-ea"/>
              </a:rPr>
              <a:t>한상흠강사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한상화대원</a:t>
            </a:r>
            <a:endParaRPr lang="en-US" altLang="ko-KR" dirty="0" smtClean="0">
              <a:latin typeface="+mj-ea"/>
              <a:ea typeface="+mj-ea"/>
            </a:endParaRPr>
          </a:p>
          <a:p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dirty="0" smtClean="0"/>
              <a:t>기</a:t>
            </a:r>
            <a:r>
              <a:rPr lang="ko-KR" altLang="en-US" sz="3600" dirty="0"/>
              <a:t>획</a:t>
            </a:r>
            <a:r>
              <a:rPr lang="ko-KR" altLang="en-US" sz="3600" dirty="0" smtClean="0"/>
              <a:t>위원회 명단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6227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</a:rPr>
              <a:t>사</a:t>
            </a:r>
            <a:r>
              <a:rPr lang="en-US" altLang="ko-KR" sz="3200" dirty="0" smtClean="0">
                <a:solidFill>
                  <a:schemeClr val="bg1"/>
                </a:solidFill>
              </a:rPr>
              <a:t>)</a:t>
            </a:r>
            <a:r>
              <a:rPr lang="ko-KR" altLang="en-US" sz="3200" dirty="0" smtClean="0">
                <a:solidFill>
                  <a:schemeClr val="bg1"/>
                </a:solidFill>
              </a:rPr>
              <a:t>대한산악구조협회의 존재 가치 정립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603939"/>
              </p:ext>
            </p:extLst>
          </p:nvPr>
        </p:nvGraphicFramePr>
        <p:xfrm>
          <a:off x="1212304" y="304736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정대원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년 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회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err="1" smtClean="0">
                          <a:solidFill>
                            <a:schemeClr val="tx1"/>
                          </a:solidFill>
                        </a:rPr>
                        <a:t>준대원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년 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회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5576" y="2185700"/>
            <a:ext cx="3384376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구조대원 교육 위상</a:t>
            </a:r>
            <a:endParaRPr lang="ko-KR" alt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4273932"/>
            <a:ext cx="331236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/>
              <a:t>구조대원증</a:t>
            </a:r>
            <a:r>
              <a:rPr lang="ko-KR" altLang="en-US" sz="2800" dirty="0" smtClean="0"/>
              <a:t> 발급</a:t>
            </a:r>
            <a:endParaRPr lang="ko-KR" altLang="en-US" sz="2800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431043"/>
              </p:ext>
            </p:extLst>
          </p:nvPr>
        </p:nvGraphicFramePr>
        <p:xfrm>
          <a:off x="1212304" y="5124792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교육이수 </a:t>
                      </a:r>
                      <a:r>
                        <a:rPr lang="ko-KR" altLang="en-US" b="0" smtClean="0">
                          <a:solidFill>
                            <a:schemeClr val="tx1"/>
                          </a:solidFill>
                        </a:rPr>
                        <a:t>대원증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고유번호 부여 구조협회창립 기점 </a:t>
                      </a:r>
                      <a:r>
                        <a:rPr lang="ko-KR" altLang="en-US" b="0" dirty="0" err="1" smtClean="0">
                          <a:solidFill>
                            <a:schemeClr val="tx1"/>
                          </a:solidFill>
                        </a:rPr>
                        <a:t>부터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err="1" smtClean="0">
                          <a:solidFill>
                            <a:schemeClr val="tx1"/>
                          </a:solidFill>
                        </a:rPr>
                        <a:t>대원증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 유효기간 정함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02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70</Words>
  <Application>Microsoft Office PowerPoint</Application>
  <PresentationFormat>화면 슬라이드 쇼(4:3)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기획위원회 명단 </vt:lpstr>
      <vt:lpstr>(사)대한산악구조협회의 존재 가치 정립</vt:lpstr>
    </vt:vector>
  </TitlesOfParts>
  <Company>경기도청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Windows 사용자</cp:lastModifiedBy>
  <cp:revision>8</cp:revision>
  <dcterms:created xsi:type="dcterms:W3CDTF">2018-03-10T09:45:33Z</dcterms:created>
  <dcterms:modified xsi:type="dcterms:W3CDTF">2018-03-10T13:49:17Z</dcterms:modified>
</cp:coreProperties>
</file>