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30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03C2A-56FD-4414-9E2F-1EDB75F51320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FF929-1D34-4A95-8851-68014A080F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9357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1FF929-1D34-4A95-8851-68014A080F3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746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BF6015-C85C-4219-A6C3-5481F256A4F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BF6015-C85C-4219-A6C3-5481F256A4F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BF6015-C85C-4219-A6C3-5481F256A4F6}" type="datetimeFigureOut">
              <a:rPr lang="ko-KR" altLang="en-US" smtClean="0"/>
              <a:t>2018-03-12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 2018</a:t>
            </a:r>
            <a:r>
              <a:rPr lang="ko-KR" altLang="en-US" dirty="0"/>
              <a:t> </a:t>
            </a:r>
            <a:r>
              <a:rPr lang="ko-KR" altLang="en-US" dirty="0" err="1" smtClean="0"/>
              <a:t>권역별</a:t>
            </a:r>
            <a:r>
              <a:rPr lang="ko-KR" altLang="en-US" dirty="0" smtClean="0"/>
              <a:t> 합동훈련</a:t>
            </a:r>
            <a:r>
              <a:rPr lang="en-US" altLang="ko-KR" dirty="0" smtClean="0"/>
              <a:t>	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6400800" cy="766936"/>
          </a:xfrm>
        </p:spPr>
        <p:txBody>
          <a:bodyPr/>
          <a:lstStyle/>
          <a:p>
            <a:pPr algn="ctr"/>
            <a:r>
              <a:rPr lang="en-US" altLang="ko-KR" dirty="0" smtClean="0">
                <a:latin typeface="+mj-ea"/>
                <a:ea typeface="+mj-ea"/>
              </a:rPr>
              <a:t>4</a:t>
            </a:r>
            <a:r>
              <a:rPr lang="ko-KR" altLang="en-US" dirty="0" smtClean="0">
                <a:latin typeface="+mj-ea"/>
                <a:ea typeface="+mj-ea"/>
              </a:rPr>
              <a:t>권역</a:t>
            </a:r>
            <a:r>
              <a:rPr lang="en-US" altLang="ko-KR" dirty="0" smtClean="0">
                <a:latin typeface="+mj-ea"/>
                <a:ea typeface="+mj-ea"/>
              </a:rPr>
              <a:t>(</a:t>
            </a:r>
            <a:r>
              <a:rPr lang="ko-KR" altLang="en-US" dirty="0" smtClean="0">
                <a:latin typeface="+mj-ea"/>
                <a:ea typeface="+mj-ea"/>
              </a:rPr>
              <a:t>부산</a:t>
            </a:r>
            <a:r>
              <a:rPr lang="en-US" altLang="ko-KR" dirty="0" smtClean="0">
                <a:latin typeface="+mj-ea"/>
                <a:ea typeface="+mj-ea"/>
              </a:rPr>
              <a:t>,</a:t>
            </a:r>
            <a:r>
              <a:rPr lang="ko-KR" altLang="en-US" dirty="0" smtClean="0">
                <a:latin typeface="+mj-ea"/>
                <a:ea typeface="+mj-ea"/>
              </a:rPr>
              <a:t>경남</a:t>
            </a:r>
            <a:r>
              <a:rPr lang="en-US" altLang="ko-KR" dirty="0" smtClean="0">
                <a:latin typeface="+mj-ea"/>
                <a:ea typeface="+mj-ea"/>
              </a:rPr>
              <a:t>,</a:t>
            </a:r>
            <a:r>
              <a:rPr lang="ko-KR" altLang="en-US" dirty="0" smtClean="0">
                <a:latin typeface="+mj-ea"/>
                <a:ea typeface="+mj-ea"/>
              </a:rPr>
              <a:t>울산</a:t>
            </a:r>
            <a:r>
              <a:rPr lang="en-US" altLang="ko-KR" dirty="0" smtClean="0">
                <a:latin typeface="+mj-ea"/>
                <a:ea typeface="+mj-ea"/>
              </a:rPr>
              <a:t>,</a:t>
            </a:r>
            <a:r>
              <a:rPr lang="ko-KR" altLang="en-US" dirty="0" smtClean="0">
                <a:latin typeface="+mj-ea"/>
                <a:ea typeface="+mj-ea"/>
              </a:rPr>
              <a:t>대구</a:t>
            </a:r>
            <a:r>
              <a:rPr lang="en-US" altLang="ko-KR" dirty="0" smtClean="0">
                <a:latin typeface="+mj-ea"/>
                <a:ea typeface="+mj-ea"/>
              </a:rPr>
              <a:t>,</a:t>
            </a:r>
            <a:r>
              <a:rPr lang="ko-KR" altLang="en-US" dirty="0" smtClean="0">
                <a:latin typeface="+mj-ea"/>
                <a:ea typeface="+mj-ea"/>
              </a:rPr>
              <a:t>경북</a:t>
            </a:r>
            <a:r>
              <a:rPr lang="en-US" altLang="ko-KR" dirty="0" smtClean="0">
                <a:latin typeface="+mj-ea"/>
                <a:ea typeface="+mj-ea"/>
              </a:rPr>
              <a:t>)</a:t>
            </a:r>
            <a:endParaRPr lang="ko-KR" altLang="en-US" dirty="0">
              <a:latin typeface="+mj-ea"/>
              <a:ea typeface="+mj-ea"/>
            </a:endParaRPr>
          </a:p>
        </p:txBody>
      </p:sp>
      <p:pic>
        <p:nvPicPr>
          <p:cNvPr id="1026" name="Picture 2" descr="C:\Users\Administrator\Desktop\대한산악구조협회로고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861048"/>
            <a:ext cx="194421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46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smtClean="0">
                <a:latin typeface="+mj-ea"/>
                <a:ea typeface="+mj-ea"/>
              </a:rPr>
              <a:t>  </a:t>
            </a:r>
            <a:endParaRPr lang="ko-KR" altLang="en-US" sz="20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5832648"/>
          </a:xfrm>
        </p:spPr>
        <p:txBody>
          <a:bodyPr>
            <a:noAutofit/>
          </a:bodyPr>
          <a:lstStyle/>
          <a:p>
            <a:r>
              <a:rPr lang="ko-KR" altLang="en-US" sz="3200" dirty="0" smtClean="0"/>
              <a:t>교</a:t>
            </a:r>
            <a:r>
              <a:rPr lang="ko-KR" altLang="en-US" sz="3200" dirty="0"/>
              <a:t>육</a:t>
            </a:r>
            <a:r>
              <a:rPr lang="ko-KR" altLang="en-US" sz="3200" dirty="0" smtClean="0"/>
              <a:t>일정</a:t>
            </a:r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r>
              <a:rPr lang="ko-KR" altLang="en-US" sz="2200" dirty="0" smtClean="0"/>
              <a:t>일시 </a:t>
            </a:r>
            <a:r>
              <a:rPr lang="en-US" altLang="ko-KR" sz="2200" dirty="0" smtClean="0"/>
              <a:t>: 2018</a:t>
            </a:r>
            <a:r>
              <a:rPr lang="ko-KR" altLang="en-US" sz="2200" dirty="0" smtClean="0"/>
              <a:t>년</a:t>
            </a:r>
            <a:r>
              <a:rPr lang="en-US" altLang="ko-KR" sz="2200" dirty="0" smtClean="0"/>
              <a:t>3</a:t>
            </a:r>
            <a:r>
              <a:rPr lang="ko-KR" altLang="en-US" sz="2200" dirty="0" smtClean="0"/>
              <a:t>월</a:t>
            </a:r>
            <a:r>
              <a:rPr lang="en-US" altLang="ko-KR" sz="2200" dirty="0" smtClean="0"/>
              <a:t>30</a:t>
            </a:r>
            <a:r>
              <a:rPr lang="ko-KR" altLang="en-US" sz="2200" dirty="0" smtClean="0"/>
              <a:t>일</a:t>
            </a:r>
            <a:r>
              <a:rPr lang="en-US" altLang="ko-KR" sz="2200" dirty="0" smtClean="0"/>
              <a:t>~4</a:t>
            </a:r>
            <a:r>
              <a:rPr lang="ko-KR" altLang="en-US" sz="2200" dirty="0" smtClean="0"/>
              <a:t>월</a:t>
            </a:r>
            <a:r>
              <a:rPr lang="en-US" altLang="ko-KR" sz="2200" dirty="0" smtClean="0"/>
              <a:t>1</a:t>
            </a:r>
            <a:r>
              <a:rPr lang="ko-KR" altLang="en-US" sz="2200" dirty="0" smtClean="0"/>
              <a:t>일</a:t>
            </a:r>
            <a:r>
              <a:rPr lang="en-US" altLang="ko-KR" sz="2200" dirty="0" smtClean="0"/>
              <a:t>(2</a:t>
            </a:r>
            <a:r>
              <a:rPr lang="ko-KR" altLang="en-US" sz="2200" dirty="0" smtClean="0"/>
              <a:t>박</a:t>
            </a:r>
            <a:r>
              <a:rPr lang="en-US" altLang="ko-KR" sz="2200" dirty="0" smtClean="0"/>
              <a:t>3</a:t>
            </a:r>
            <a:r>
              <a:rPr lang="ko-KR" altLang="en-US" sz="2200" dirty="0" smtClean="0"/>
              <a:t>일</a:t>
            </a:r>
            <a:r>
              <a:rPr lang="en-US" altLang="ko-KR" sz="2200" dirty="0" smtClean="0"/>
              <a:t>)</a:t>
            </a:r>
            <a:br>
              <a:rPr lang="en-US" altLang="ko-KR" sz="2200" dirty="0" smtClean="0"/>
            </a:br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ko-KR" altLang="en-US" sz="2200" dirty="0" smtClean="0"/>
              <a:t>주관 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울산산악구조대</a:t>
            </a:r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ko-KR" altLang="en-US" sz="2200" dirty="0" smtClean="0"/>
              <a:t>장소 </a:t>
            </a:r>
            <a:r>
              <a:rPr lang="en-US" altLang="ko-KR" sz="2200" dirty="0" smtClean="0"/>
              <a:t>: </a:t>
            </a:r>
            <a:r>
              <a:rPr lang="ko-KR" altLang="en-US" sz="2200" dirty="0" smtClean="0"/>
              <a:t>밀양 </a:t>
            </a:r>
            <a:r>
              <a:rPr lang="ko-KR" altLang="en-US" sz="2200" dirty="0" err="1" smtClean="0"/>
              <a:t>백운산</a:t>
            </a:r>
            <a:r>
              <a:rPr lang="ko-KR" altLang="en-US" sz="2200" dirty="0" smtClean="0"/>
              <a:t> </a:t>
            </a:r>
            <a:r>
              <a:rPr lang="ko-KR" altLang="en-US" sz="2200" dirty="0" err="1" smtClean="0"/>
              <a:t>백운슬랩</a:t>
            </a:r>
            <a:r>
              <a:rPr lang="ko-KR" altLang="en-US" sz="2200" dirty="0" smtClean="0"/>
              <a:t> </a:t>
            </a:r>
            <a:r>
              <a:rPr lang="ko-KR" altLang="en-US" sz="2200" dirty="0" err="1" smtClean="0"/>
              <a:t>우벽</a:t>
            </a:r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en-US" altLang="ko-KR" sz="2200" dirty="0"/>
              <a:t/>
            </a:r>
            <a:br>
              <a:rPr lang="en-US" altLang="ko-KR" sz="2200" dirty="0"/>
            </a:br>
            <a:r>
              <a:rPr lang="ko-KR" altLang="en-US" sz="2200" dirty="0" err="1" smtClean="0"/>
              <a:t>집결지</a:t>
            </a:r>
            <a:r>
              <a:rPr lang="ko-KR" altLang="en-US" sz="2200" dirty="0" smtClean="0"/>
              <a:t> </a:t>
            </a:r>
            <a:r>
              <a:rPr lang="en-US" altLang="ko-KR" sz="2200" dirty="0" smtClean="0"/>
              <a:t>: </a:t>
            </a:r>
            <a:r>
              <a:rPr lang="ko-KR" altLang="en-US" sz="2200" dirty="0" err="1" smtClean="0"/>
              <a:t>백운산</a:t>
            </a:r>
            <a:r>
              <a:rPr lang="ko-KR" altLang="en-US" sz="2200" dirty="0" smtClean="0"/>
              <a:t> 농원가든</a:t>
            </a:r>
            <a:r>
              <a:rPr lang="en-US" altLang="ko-KR" sz="2200" dirty="0" smtClean="0"/>
              <a:t>(30</a:t>
            </a:r>
            <a:r>
              <a:rPr lang="ko-KR" altLang="en-US" sz="2200" dirty="0" smtClean="0"/>
              <a:t>일 </a:t>
            </a:r>
            <a:r>
              <a:rPr lang="en-US" altLang="ko-KR" sz="2200" dirty="0" smtClean="0"/>
              <a:t>21</a:t>
            </a:r>
            <a:r>
              <a:rPr lang="ko-KR" altLang="en-US" sz="2200" dirty="0" smtClean="0"/>
              <a:t>시까지 집결 전원야영</a:t>
            </a:r>
            <a:r>
              <a:rPr lang="en-US" altLang="ko-KR" sz="2200" dirty="0" smtClean="0"/>
              <a:t>)</a:t>
            </a:r>
            <a:br>
              <a:rPr lang="en-US" altLang="ko-KR" sz="2200" dirty="0" smtClean="0"/>
            </a:br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ko-KR" altLang="en-US" sz="2200" dirty="0" smtClean="0"/>
              <a:t>교육대상인원 </a:t>
            </a:r>
            <a:r>
              <a:rPr lang="en-US" altLang="ko-KR" sz="2200" dirty="0" smtClean="0"/>
              <a:t>(</a:t>
            </a:r>
            <a:r>
              <a:rPr lang="ko-KR" altLang="en-US" sz="2200" dirty="0" smtClean="0"/>
              <a:t>총</a:t>
            </a:r>
            <a:r>
              <a:rPr lang="en-US" altLang="ko-KR" sz="2200" dirty="0" smtClean="0"/>
              <a:t>63</a:t>
            </a:r>
            <a:r>
              <a:rPr lang="ko-KR" altLang="en-US" sz="2200" dirty="0" smtClean="0"/>
              <a:t>명</a:t>
            </a:r>
            <a:r>
              <a:rPr lang="en-US" altLang="ko-KR" sz="2200" dirty="0" smtClean="0"/>
              <a:t>)</a:t>
            </a:r>
            <a:br>
              <a:rPr lang="en-US" altLang="ko-KR" sz="2200" dirty="0" smtClean="0"/>
            </a:br>
            <a:r>
              <a:rPr lang="en-US" altLang="ko-KR" sz="2200" dirty="0" smtClean="0"/>
              <a:t>-</a:t>
            </a:r>
            <a:r>
              <a:rPr lang="ko-KR" altLang="en-US" sz="2200" dirty="0" smtClean="0"/>
              <a:t>부산산악구조대원</a:t>
            </a:r>
            <a:r>
              <a:rPr lang="en-US" altLang="ko-KR" sz="2200" dirty="0" smtClean="0"/>
              <a:t>(</a:t>
            </a:r>
            <a:r>
              <a:rPr lang="en-US" altLang="ko-KR" sz="2200" dirty="0"/>
              <a:t>7</a:t>
            </a:r>
            <a:r>
              <a:rPr lang="ko-KR" altLang="en-US" sz="2200" dirty="0" smtClean="0"/>
              <a:t>명</a:t>
            </a:r>
            <a:r>
              <a:rPr lang="en-US" altLang="ko-KR" sz="2200" dirty="0" smtClean="0"/>
              <a:t>)</a:t>
            </a:r>
            <a:br>
              <a:rPr lang="en-US" altLang="ko-KR" sz="2200" dirty="0" smtClean="0"/>
            </a:br>
            <a:r>
              <a:rPr lang="en-US" altLang="ko-KR" sz="2200" dirty="0" smtClean="0"/>
              <a:t>-</a:t>
            </a:r>
            <a:r>
              <a:rPr lang="ko-KR" altLang="en-US" sz="2200" dirty="0" smtClean="0"/>
              <a:t>경</a:t>
            </a:r>
            <a:r>
              <a:rPr lang="ko-KR" altLang="en-US" sz="2200" dirty="0"/>
              <a:t>남</a:t>
            </a:r>
            <a:r>
              <a:rPr lang="ko-KR" altLang="en-US" sz="2200" dirty="0" smtClean="0"/>
              <a:t>산악구조대원</a:t>
            </a:r>
            <a:r>
              <a:rPr lang="en-US" altLang="ko-KR" sz="2200" dirty="0" smtClean="0"/>
              <a:t>(7</a:t>
            </a:r>
            <a:r>
              <a:rPr lang="ko-KR" altLang="en-US" sz="2200" dirty="0" smtClean="0"/>
              <a:t>명</a:t>
            </a:r>
            <a:r>
              <a:rPr lang="en-US" altLang="ko-KR" sz="2200" dirty="0" smtClean="0"/>
              <a:t>)</a:t>
            </a:r>
            <a:br>
              <a:rPr lang="en-US" altLang="ko-KR" sz="2200" dirty="0" smtClean="0"/>
            </a:br>
            <a:r>
              <a:rPr lang="en-US" altLang="ko-KR" sz="2200" dirty="0" smtClean="0"/>
              <a:t>-</a:t>
            </a:r>
            <a:r>
              <a:rPr lang="ko-KR" altLang="en-US" sz="2200" dirty="0" smtClean="0"/>
              <a:t>울</a:t>
            </a:r>
            <a:r>
              <a:rPr lang="ko-KR" altLang="en-US" sz="2200" dirty="0"/>
              <a:t>산</a:t>
            </a:r>
            <a:r>
              <a:rPr lang="ko-KR" altLang="en-US" sz="2200" dirty="0" smtClean="0"/>
              <a:t>산악구조대원</a:t>
            </a:r>
            <a:r>
              <a:rPr lang="en-US" altLang="ko-KR" sz="2200" dirty="0" smtClean="0"/>
              <a:t>(</a:t>
            </a:r>
            <a:r>
              <a:rPr lang="en-US" altLang="ko-KR" sz="2200" dirty="0"/>
              <a:t>7</a:t>
            </a:r>
            <a:r>
              <a:rPr lang="ko-KR" altLang="en-US" sz="2200" dirty="0" smtClean="0"/>
              <a:t>명</a:t>
            </a:r>
            <a:r>
              <a:rPr lang="en-US" altLang="ko-KR" sz="2200" dirty="0" smtClean="0"/>
              <a:t>)</a:t>
            </a:r>
            <a:br>
              <a:rPr lang="en-US" altLang="ko-KR" sz="2200" dirty="0" smtClean="0"/>
            </a:br>
            <a:r>
              <a:rPr lang="en-US" altLang="ko-KR" sz="2200" dirty="0" smtClean="0"/>
              <a:t>-</a:t>
            </a:r>
            <a:r>
              <a:rPr lang="ko-KR" altLang="en-US" sz="2200" dirty="0" smtClean="0"/>
              <a:t>대구산악구조대원</a:t>
            </a:r>
            <a:r>
              <a:rPr lang="en-US" altLang="ko-KR" sz="2200" dirty="0" smtClean="0"/>
              <a:t>(7</a:t>
            </a:r>
            <a:r>
              <a:rPr lang="ko-KR" altLang="en-US" sz="2200" dirty="0" smtClean="0"/>
              <a:t>명</a:t>
            </a:r>
            <a:r>
              <a:rPr lang="en-US" altLang="ko-KR" sz="2200" dirty="0" smtClean="0"/>
              <a:t>)</a:t>
            </a:r>
            <a:br>
              <a:rPr lang="en-US" altLang="ko-KR" sz="2200" dirty="0" smtClean="0"/>
            </a:br>
            <a:r>
              <a:rPr lang="en-US" altLang="ko-KR" sz="2200" dirty="0" smtClean="0"/>
              <a:t>-</a:t>
            </a:r>
            <a:r>
              <a:rPr lang="ko-KR" altLang="en-US" sz="2200" dirty="0" smtClean="0"/>
              <a:t>경북산악구조대원</a:t>
            </a:r>
            <a:r>
              <a:rPr lang="en-US" altLang="ko-KR" sz="2200" dirty="0" smtClean="0"/>
              <a:t>(35</a:t>
            </a:r>
            <a:r>
              <a:rPr lang="ko-KR" altLang="en-US" sz="2200" dirty="0" smtClean="0"/>
              <a:t>명</a:t>
            </a:r>
            <a:r>
              <a:rPr lang="en-US" altLang="ko-KR" sz="2200" dirty="0" smtClean="0"/>
              <a:t>)</a:t>
            </a:r>
            <a:endParaRPr lang="ko-KR" altLang="en-US" sz="2200" dirty="0"/>
          </a:p>
        </p:txBody>
      </p:sp>
    </p:spTree>
    <p:extLst>
      <p:ext uri="{BB962C8B-B14F-4D97-AF65-F5344CB8AC3E}">
        <p14:creationId xmlns:p14="http://schemas.microsoft.com/office/powerpoint/2010/main" val="42593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2675419"/>
              </p:ext>
            </p:extLst>
          </p:nvPr>
        </p:nvGraphicFramePr>
        <p:xfrm>
          <a:off x="457200" y="836613"/>
          <a:ext cx="82296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448"/>
                <a:gridCol w="3168352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날짜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교육내용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비고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30(</a:t>
                      </a:r>
                      <a:r>
                        <a:rPr lang="ko-KR" altLang="en-US" dirty="0" smtClean="0"/>
                        <a:t>금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19:00 ~ 22:00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</a:tr>
              <a:tr h="370840">
                <a:tc rowSpan="9"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31(</a:t>
                      </a:r>
                      <a:r>
                        <a:rPr lang="ko-KR" altLang="en-US" dirty="0" smtClean="0"/>
                        <a:t>토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06:00 ~ 07:00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기상 및 체조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07:00 ~ 08:00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조식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08:00 ~ 09:00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개회식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09:00 ~ 12:00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교육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12:00 ~ 13:00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중식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13:00 ~ 17:00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교육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17:00 ~ 18:00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석식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18:00</a:t>
                      </a:r>
                      <a:r>
                        <a:rPr lang="en-US" altLang="ko-KR" baseline="0" dirty="0" smtClean="0"/>
                        <a:t> ~ 20:00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야간교육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20:00 ~ 22:00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간담회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01(</a:t>
                      </a:r>
                      <a:r>
                        <a:rPr lang="ko-KR" altLang="en-US" dirty="0" smtClean="0"/>
                        <a:t>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06:00 ~ 07:00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기상 및 체조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07:00 ~ 08:00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조식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08:00 ~ 12:00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교육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12:00 ~ 13:00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중식 및 해산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634082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sz="2700" dirty="0" smtClean="0"/>
              <a:t>일정</a:t>
            </a:r>
            <a:r>
              <a:rPr lang="ko-KR" altLang="en-US" sz="2700" dirty="0"/>
              <a:t>표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9915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537</TotalTime>
  <Words>97</Words>
  <Application>Microsoft Office PowerPoint</Application>
  <PresentationFormat>On-screen Show (4:3)</PresentationFormat>
  <Paragraphs>48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맑은 고딕</vt:lpstr>
      <vt:lpstr>Lucida Sans Unicode</vt:lpstr>
      <vt:lpstr>Verdana</vt:lpstr>
      <vt:lpstr>Wingdings 2</vt:lpstr>
      <vt:lpstr>Wingdings 3</vt:lpstr>
      <vt:lpstr>광장</vt:lpstr>
      <vt:lpstr>  2018 권역별 합동훈련 </vt:lpstr>
      <vt:lpstr>교육일정  일시 : 2018년3월30일~4월1일(2박3일)  주관 : 울산산악구조대  장소 : 밀양 백운산 백운슬랩 우벽  집결지 : 백운산 농원가든(30일 21시까지 집결 전원야영)  교육대상인원 (총63명) -부산산악구조대원(7명) -경남산악구조대원(7명) -울산산악구조대원(7명) -대구산악구조대원(7명) -경북산악구조대원(35명)</vt:lpstr>
      <vt:lpstr> 일정표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2018구조협회 합동워크샵</dc:title>
  <dc:creator>Windows 사용자</dc:creator>
  <cp:lastModifiedBy>Seungjin Lee</cp:lastModifiedBy>
  <cp:revision>25</cp:revision>
  <cp:lastPrinted>2018-03-10T07:57:28Z</cp:lastPrinted>
  <dcterms:created xsi:type="dcterms:W3CDTF">2018-03-10T02:53:24Z</dcterms:created>
  <dcterms:modified xsi:type="dcterms:W3CDTF">2018-03-12T05:03:59Z</dcterms:modified>
</cp:coreProperties>
</file>