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3C2A-56FD-4414-9E2F-1EDB75F51320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F929-1D34-4A95-8851-68014A080F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35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929-1D34-4A95-8851-68014A080F3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7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BF6015-C85C-4219-A6C3-5481F256A4F6}" type="datetimeFigureOut">
              <a:rPr lang="ko-KR" altLang="en-US" smtClean="0"/>
              <a:t>2018-03-11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194104-6D8F-475C-A094-795EF89C50D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2018</a:t>
            </a:r>
            <a:r>
              <a:rPr lang="ko-KR" altLang="en-US" dirty="0"/>
              <a:t> </a:t>
            </a:r>
            <a:r>
              <a:rPr lang="ko-KR" altLang="en-US" dirty="0" err="1" smtClean="0"/>
              <a:t>권역별</a:t>
            </a:r>
            <a:r>
              <a:rPr lang="ko-KR" altLang="en-US" dirty="0" smtClean="0"/>
              <a:t> 합동훈련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766936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+mj-ea"/>
                <a:ea typeface="+mj-ea"/>
              </a:rPr>
              <a:t>호남권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광주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  <a:r>
              <a:rPr lang="ko-KR" altLang="en-US" dirty="0" smtClean="0">
                <a:latin typeface="+mj-ea"/>
                <a:ea typeface="+mj-ea"/>
              </a:rPr>
              <a:t>전남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  <a:r>
              <a:rPr lang="ko-KR" altLang="en-US" dirty="0" smtClean="0">
                <a:latin typeface="+mj-ea"/>
                <a:ea typeface="+mj-ea"/>
              </a:rPr>
              <a:t>제주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026" name="Picture 2" descr="C:\Users\Administrator\Desktop\대한산악구조협회로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latin typeface="+mj-ea"/>
                <a:ea typeface="+mj-ea"/>
              </a:rPr>
              <a:t>  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472608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교</a:t>
            </a:r>
            <a:r>
              <a:rPr lang="ko-KR" altLang="en-US" sz="3600" dirty="0"/>
              <a:t>육</a:t>
            </a:r>
            <a:r>
              <a:rPr lang="ko-KR" altLang="en-US" sz="3600" dirty="0" smtClean="0"/>
              <a:t>일정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2400" dirty="0" smtClean="0"/>
              <a:t>일시 </a:t>
            </a:r>
            <a:r>
              <a:rPr lang="en-US" altLang="ko-KR" sz="2400" dirty="0" smtClean="0"/>
              <a:t>: 2018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월</a:t>
            </a:r>
            <a:r>
              <a:rPr lang="en-US" altLang="ko-KR" sz="2400" dirty="0" smtClean="0"/>
              <a:t>16</a:t>
            </a:r>
            <a:r>
              <a:rPr lang="ko-KR" altLang="en-US" sz="2400" dirty="0" smtClean="0"/>
              <a:t>일</a:t>
            </a:r>
            <a:r>
              <a:rPr lang="en-US" altLang="ko-KR" sz="2400" dirty="0" smtClean="0"/>
              <a:t>~18</a:t>
            </a:r>
            <a:r>
              <a:rPr lang="ko-KR" altLang="en-US" sz="2400" dirty="0" smtClean="0"/>
              <a:t>일</a:t>
            </a:r>
            <a:r>
              <a:rPr lang="en-US" altLang="ko-KR" sz="2400" dirty="0" smtClean="0"/>
              <a:t>(2</a:t>
            </a:r>
            <a:r>
              <a:rPr lang="ko-KR" altLang="en-US" sz="2400" dirty="0" smtClean="0"/>
              <a:t>박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일</a:t>
            </a:r>
            <a:r>
              <a:rPr lang="en-US" altLang="ko-KR" sz="2400" dirty="0" smtClean="0"/>
              <a:t>)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주관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광주산악구조대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장소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광주광역시 상무시민공원 </a:t>
            </a:r>
            <a:r>
              <a:rPr lang="ko-KR" altLang="en-US" sz="2400" dirty="0" err="1" smtClean="0"/>
              <a:t>상무인공암벽장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참석대상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-</a:t>
            </a:r>
            <a:r>
              <a:rPr lang="ko-KR" altLang="en-US" sz="2400" dirty="0" smtClean="0"/>
              <a:t>광주산악구조대원</a:t>
            </a:r>
            <a:r>
              <a:rPr lang="en-US" altLang="ko-KR" sz="2400" dirty="0" smtClean="0"/>
              <a:t>(12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)</a:t>
            </a:r>
            <a:br>
              <a:rPr lang="en-US" altLang="ko-KR" sz="2400" dirty="0" smtClean="0"/>
            </a:br>
            <a:r>
              <a:rPr lang="en-US" altLang="ko-KR" sz="2400" dirty="0" smtClean="0"/>
              <a:t>-</a:t>
            </a:r>
            <a:r>
              <a:rPr lang="ko-KR" altLang="en-US" sz="2400" dirty="0" smtClean="0"/>
              <a:t>전남산악구조대원</a:t>
            </a:r>
            <a:r>
              <a:rPr lang="en-US" altLang="ko-KR" sz="2400" dirty="0" smtClean="0"/>
              <a:t>(15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)</a:t>
            </a:r>
            <a:br>
              <a:rPr lang="en-US" altLang="ko-KR" sz="2400" dirty="0" smtClean="0"/>
            </a:br>
            <a:r>
              <a:rPr lang="en-US" altLang="ko-KR" sz="2400" dirty="0" smtClean="0"/>
              <a:t>-</a:t>
            </a:r>
            <a:r>
              <a:rPr lang="ko-KR" altLang="en-US" sz="2400" dirty="0" smtClean="0"/>
              <a:t>제주산악구조대원</a:t>
            </a:r>
            <a:r>
              <a:rPr lang="en-US" altLang="ko-KR" sz="2400" dirty="0" smtClean="0"/>
              <a:t>(00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9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32113"/>
              </p:ext>
            </p:extLst>
          </p:nvPr>
        </p:nvGraphicFramePr>
        <p:xfrm>
          <a:off x="457200" y="836613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3168352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날짜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16(</a:t>
                      </a:r>
                      <a:r>
                        <a:rPr lang="ko-KR" altLang="en-US" dirty="0" smtClean="0"/>
                        <a:t>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19:00 ~ 22:00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17(</a:t>
                      </a:r>
                      <a:r>
                        <a:rPr lang="ko-KR" altLang="en-US" dirty="0" smtClean="0"/>
                        <a:t>토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06:00 ~ 07:00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기상 및 체조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07:00 ~ 08:00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08:00 ~ 09:00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개회식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09:00 ~ 12:00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12:00 ~ 13:00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13:00 ~ 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17:00 ~ 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석식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18:00</a:t>
                      </a:r>
                      <a:r>
                        <a:rPr lang="en-US" altLang="ko-KR" baseline="0" dirty="0" smtClean="0"/>
                        <a:t> ~ 20:00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야간교육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20:00 ~ 22:00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간담회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18(</a:t>
                      </a:r>
                      <a:r>
                        <a:rPr lang="ko-KR" altLang="en-US" dirty="0" smtClean="0"/>
                        <a:t>일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06:00 ~ 07:00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기상 및 체조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07:00 ~ 08:00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08:00 ~ 12:00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12:00 ~ 13:00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중식 및 해산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700" dirty="0" smtClean="0"/>
              <a:t>일정</a:t>
            </a:r>
            <a:r>
              <a:rPr lang="ko-KR" altLang="en-US" sz="2700" dirty="0"/>
              <a:t>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1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953344"/>
            <a:ext cx="8229600" cy="57160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ko-KR" altLang="en-US" sz="2700" dirty="0" smtClean="0"/>
              <a:t>교육장소</a:t>
            </a:r>
            <a:r>
              <a:rPr lang="en-US" altLang="ko-KR" sz="2700" dirty="0" smtClean="0"/>
              <a:t>(</a:t>
            </a:r>
            <a:r>
              <a:rPr lang="ko-KR" altLang="en-US" sz="2700" dirty="0" smtClean="0"/>
              <a:t>실내교육</a:t>
            </a:r>
            <a:r>
              <a:rPr lang="en-US" altLang="ko-KR" sz="2700" dirty="0" smtClean="0"/>
              <a:t>)</a:t>
            </a:r>
            <a:endParaRPr lang="ko-KR" altLang="en-US" sz="2700" dirty="0"/>
          </a:p>
        </p:txBody>
      </p:sp>
      <p:pic>
        <p:nvPicPr>
          <p:cNvPr id="1026" name="Picture 2" descr="C:\Users\ADMINI~1\AppData\Local\Temp\_AZTMP5_\20180305_152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6" y="764704"/>
            <a:ext cx="5268077" cy="3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06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ko-KR" altLang="en-US" dirty="0" smtClean="0"/>
              <a:t>교육</a:t>
            </a:r>
            <a:r>
              <a:rPr lang="ko-KR" altLang="en-US" dirty="0"/>
              <a:t>장</a:t>
            </a:r>
          </a:p>
        </p:txBody>
      </p:sp>
      <p:pic>
        <p:nvPicPr>
          <p:cNvPr id="2050" name="Picture 2" descr="C:\Users\ADMINI~1\AppData\Local\Temp\_AZTMP6_\20180209_111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3539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400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ko-KR" altLang="en-US" sz="2400" smtClean="0">
                <a:latin typeface="+mj-ea"/>
                <a:ea typeface="+mj-ea"/>
              </a:rPr>
              <a:t>야영장</a:t>
            </a:r>
            <a:endParaRPr lang="en-US" altLang="ko-KR" sz="2400" dirty="0" smtClean="0">
              <a:latin typeface="+mj-ea"/>
              <a:ea typeface="+mj-ea"/>
            </a:endParaRPr>
          </a:p>
          <a:p>
            <a:pPr marL="109728" indent="0">
              <a:buNone/>
            </a:pP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3074" name="Picture 2" descr="C:\Users\ADMINI~1\AppData\Local\Temp\_AZTMP7_\20180209_111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1435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21499"/>
          </a:xfrm>
        </p:spPr>
        <p:txBody>
          <a:bodyPr>
            <a:normAutofit/>
          </a:bodyPr>
          <a:lstStyle/>
          <a:p>
            <a:endParaRPr lang="en-US" altLang="ko-KR" sz="2000" dirty="0" smtClean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ko-KR" altLang="en-US" sz="2000" dirty="0" err="1" smtClean="0">
                <a:latin typeface="+mj-ea"/>
                <a:ea typeface="+mj-ea"/>
              </a:rPr>
              <a:t>팀구조</a:t>
            </a:r>
            <a:r>
              <a:rPr lang="en-US" altLang="ko-KR" sz="2000" dirty="0" smtClean="0">
                <a:latin typeface="+mj-ea"/>
                <a:ea typeface="+mj-ea"/>
              </a:rPr>
              <a:t>-8</a:t>
            </a:r>
            <a:r>
              <a:rPr lang="ko-KR" altLang="en-US" sz="2000" dirty="0" smtClean="0">
                <a:latin typeface="+mj-ea"/>
                <a:ea typeface="+mj-ea"/>
              </a:rPr>
              <a:t>명 </a:t>
            </a:r>
            <a:r>
              <a:rPr lang="en-US" altLang="ko-KR" sz="2000" dirty="0" smtClean="0">
                <a:latin typeface="+mj-ea"/>
                <a:ea typeface="+mj-ea"/>
              </a:rPr>
              <a:t>3</a:t>
            </a:r>
            <a:r>
              <a:rPr lang="ko-KR" altLang="en-US" sz="2000" dirty="0" smtClean="0">
                <a:latin typeface="+mj-ea"/>
                <a:ea typeface="+mj-ea"/>
              </a:rPr>
              <a:t>개조 운영</a:t>
            </a:r>
            <a:endParaRPr lang="en-US" altLang="ko-KR" sz="2000" dirty="0" smtClean="0">
              <a:latin typeface="+mj-ea"/>
              <a:ea typeface="+mj-ea"/>
            </a:endParaRPr>
          </a:p>
          <a:p>
            <a:pPr marL="109728" indent="0">
              <a:buNone/>
            </a:pPr>
            <a:endParaRPr lang="en-US" altLang="ko-KR" sz="2000" dirty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협회 강사 파견 요청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73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교육내용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59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530</TotalTime>
  <Words>110</Words>
  <Application>Microsoft Office PowerPoint</Application>
  <PresentationFormat>화면 슬라이드 쇼(4:3)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광장</vt:lpstr>
      <vt:lpstr>  2018 권역별 합동훈련 </vt:lpstr>
      <vt:lpstr>교육일정  일시 : 2018년3월16일~18일(2박3일)  주관 : 광주산악구조대  장소 : 광주광역시 상무시민공원 상무인공암벽장  참석대상 -광주산악구조대원(12명) -전남산악구조대원(15명) -제주산악구조대원(00명)</vt:lpstr>
      <vt:lpstr> 일정표 </vt:lpstr>
      <vt:lpstr>교육장소(실내교육)</vt:lpstr>
      <vt:lpstr>PowerPoint 프레젠테이션</vt:lpstr>
      <vt:lpstr>PowerPoint 프레젠테이션</vt:lpstr>
      <vt:lpstr>교육내용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2018구조협회 합동워크샵</dc:title>
  <dc:creator>Windows 사용자</dc:creator>
  <cp:lastModifiedBy>Windows 사용자</cp:lastModifiedBy>
  <cp:revision>23</cp:revision>
  <cp:lastPrinted>2018-03-10T07:57:28Z</cp:lastPrinted>
  <dcterms:created xsi:type="dcterms:W3CDTF">2018-03-10T02:53:24Z</dcterms:created>
  <dcterms:modified xsi:type="dcterms:W3CDTF">2018-03-10T23:06:49Z</dcterms:modified>
</cp:coreProperties>
</file>