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2" r:id="rId6"/>
    <p:sldId id="260" r:id="rId7"/>
    <p:sldId id="261" r:id="rId8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803C2A-56FD-4414-9E2F-1EDB75F51320}" type="datetimeFigureOut">
              <a:rPr lang="ko-KR" altLang="en-US" smtClean="0"/>
              <a:t>2018-03-11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1FF929-1D34-4A95-8851-68014A080F3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693575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 smtClean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1FF929-1D34-4A95-8851-68014A080F3C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347462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각 삼각형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제목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17" name="부제목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grpSp>
        <p:nvGrpSpPr>
          <p:cNvPr id="2" name="그룹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자유형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자유형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자유형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직선 연결선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날짜 개체 틀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A5BF6015-C85C-4219-A6C3-5481F256A4F6}" type="datetimeFigureOut">
              <a:rPr lang="ko-KR" altLang="en-US" smtClean="0"/>
              <a:t>2018-03-11</a:t>
            </a:fld>
            <a:endParaRPr lang="ko-KR" altLang="en-US"/>
          </a:p>
        </p:txBody>
      </p:sp>
      <p:sp>
        <p:nvSpPr>
          <p:cNvPr id="19" name="바닥글 개체 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ko-KR" altLang="en-US"/>
          </a:p>
        </p:txBody>
      </p:sp>
      <p:sp>
        <p:nvSpPr>
          <p:cNvPr id="27" name="슬라이드 번호 개체 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C194104-6D8F-475C-A094-795EF89C50DF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BF6015-C85C-4219-A6C3-5481F256A4F6}" type="datetimeFigureOut">
              <a:rPr lang="ko-KR" altLang="en-US" smtClean="0"/>
              <a:t>2018-03-11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C194104-6D8F-475C-A094-795EF89C50DF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BF6015-C85C-4219-A6C3-5481F256A4F6}" type="datetimeFigureOut">
              <a:rPr lang="ko-KR" altLang="en-US" smtClean="0"/>
              <a:t>2018-03-11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C194104-6D8F-475C-A094-795EF89C50DF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BF6015-C85C-4219-A6C3-5481F256A4F6}" type="datetimeFigureOut">
              <a:rPr lang="ko-KR" altLang="en-US" smtClean="0"/>
              <a:t>2018-03-11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C194104-6D8F-475C-A094-795EF89C50DF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7" name="제목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BF6015-C85C-4219-A6C3-5481F256A4F6}" type="datetimeFigureOut">
              <a:rPr lang="ko-KR" altLang="en-US" smtClean="0"/>
              <a:t>2018-03-11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C194104-6D8F-475C-A094-795EF89C50DF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7" name="갈매기형 수장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갈매기형 수장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BF6015-C85C-4219-A6C3-5481F256A4F6}" type="datetimeFigureOut">
              <a:rPr lang="ko-KR" altLang="en-US" smtClean="0"/>
              <a:t>2018-03-11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C194104-6D8F-475C-A094-795EF89C50DF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8" name="제목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비교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BF6015-C85C-4219-A6C3-5481F256A4F6}" type="datetimeFigureOut">
              <a:rPr lang="ko-KR" altLang="en-US" smtClean="0"/>
              <a:t>2018-03-11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C194104-6D8F-475C-A094-795EF89C50DF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BF6015-C85C-4219-A6C3-5481F256A4F6}" type="datetimeFigureOut">
              <a:rPr lang="ko-KR" altLang="en-US" smtClean="0"/>
              <a:t>2018-03-11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C194104-6D8F-475C-A094-795EF89C50DF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6" name="제목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BF6015-C85C-4219-A6C3-5481F256A4F6}" type="datetimeFigureOut">
              <a:rPr lang="ko-KR" altLang="en-US" smtClean="0"/>
              <a:t>2018-03-11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C194104-6D8F-475C-A094-795EF89C50DF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A5BF6015-C85C-4219-A6C3-5481F256A4F6}" type="datetimeFigureOut">
              <a:rPr lang="ko-KR" altLang="en-US" smtClean="0"/>
              <a:t>2018-03-11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C194104-6D8F-475C-A094-795EF89C50DF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ko-KR" altLang="en-US" smtClean="0"/>
              <a:t>그림을 추가하려면 아이콘을 클릭하십시오</a:t>
            </a:r>
            <a:endParaRPr kumimoji="0" lang="en-US" dirty="0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A5BF6015-C85C-4219-A6C3-5481F256A4F6}" type="datetimeFigureOut">
              <a:rPr lang="ko-KR" altLang="en-US" smtClean="0"/>
              <a:t>2018-03-11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C194104-6D8F-475C-A094-795EF89C50DF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8" name="자유형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자유형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직각 삼각형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직선 연결선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갈매기형 수장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갈매기형 수장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자유형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자유형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직각 삼각형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직선 연결선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제목 개체 틀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0" name="텍스트 개체 틀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10" name="날짜 개체 틀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A5BF6015-C85C-4219-A6C3-5481F256A4F6}" type="datetimeFigureOut">
              <a:rPr lang="ko-KR" altLang="en-US" smtClean="0"/>
              <a:t>2018-03-11</a:t>
            </a:fld>
            <a:endParaRPr lang="ko-KR" altLang="en-US"/>
          </a:p>
        </p:txBody>
      </p:sp>
      <p:sp>
        <p:nvSpPr>
          <p:cNvPr id="22" name="바닥글 개체 틀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ko-KR" altLang="en-US"/>
          </a:p>
        </p:txBody>
      </p:sp>
      <p:sp>
        <p:nvSpPr>
          <p:cNvPr id="18" name="슬라이드 번호 개체 틀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CC194104-6D8F-475C-A094-795EF89C50DF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1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1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1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1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1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1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11560" y="620688"/>
            <a:ext cx="7772400" cy="1470025"/>
          </a:xfrm>
        </p:spPr>
        <p:txBody>
          <a:bodyPr>
            <a:normAutofit/>
          </a:bodyPr>
          <a:lstStyle/>
          <a:p>
            <a:r>
              <a:rPr lang="en-US" altLang="ko-KR" dirty="0" smtClean="0"/>
              <a:t>  2018</a:t>
            </a:r>
            <a:r>
              <a:rPr lang="ko-KR" altLang="en-US" dirty="0"/>
              <a:t> </a:t>
            </a:r>
            <a:r>
              <a:rPr lang="ko-KR" altLang="en-US" dirty="0" err="1" smtClean="0"/>
              <a:t>권역별</a:t>
            </a:r>
            <a:r>
              <a:rPr lang="ko-KR" altLang="en-US" dirty="0" smtClean="0"/>
              <a:t> 합동훈련</a:t>
            </a:r>
            <a:r>
              <a:rPr lang="en-US" altLang="ko-KR" dirty="0" smtClean="0"/>
              <a:t>	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115616" y="2636912"/>
            <a:ext cx="6400800" cy="766936"/>
          </a:xfrm>
        </p:spPr>
        <p:txBody>
          <a:bodyPr/>
          <a:lstStyle/>
          <a:p>
            <a:pPr algn="ctr"/>
            <a:r>
              <a:rPr lang="ko-KR" altLang="en-US" dirty="0" smtClean="0">
                <a:latin typeface="+mj-ea"/>
                <a:ea typeface="+mj-ea"/>
              </a:rPr>
              <a:t>호남권</a:t>
            </a:r>
            <a:r>
              <a:rPr lang="en-US" altLang="ko-KR" dirty="0" smtClean="0">
                <a:latin typeface="+mj-ea"/>
                <a:ea typeface="+mj-ea"/>
              </a:rPr>
              <a:t>(</a:t>
            </a:r>
            <a:r>
              <a:rPr lang="ko-KR" altLang="en-US" dirty="0" smtClean="0">
                <a:latin typeface="+mj-ea"/>
                <a:ea typeface="+mj-ea"/>
              </a:rPr>
              <a:t>광주</a:t>
            </a:r>
            <a:r>
              <a:rPr lang="en-US" altLang="ko-KR" dirty="0" smtClean="0">
                <a:latin typeface="+mj-ea"/>
                <a:ea typeface="+mj-ea"/>
              </a:rPr>
              <a:t>,</a:t>
            </a:r>
            <a:r>
              <a:rPr lang="ko-KR" altLang="en-US" dirty="0" smtClean="0">
                <a:latin typeface="+mj-ea"/>
                <a:ea typeface="+mj-ea"/>
              </a:rPr>
              <a:t>전남</a:t>
            </a:r>
            <a:r>
              <a:rPr lang="en-US" altLang="ko-KR" dirty="0" smtClean="0">
                <a:latin typeface="+mj-ea"/>
                <a:ea typeface="+mj-ea"/>
              </a:rPr>
              <a:t>,</a:t>
            </a:r>
            <a:r>
              <a:rPr lang="ko-KR" altLang="en-US" dirty="0" smtClean="0">
                <a:latin typeface="+mj-ea"/>
                <a:ea typeface="+mj-ea"/>
              </a:rPr>
              <a:t>제주</a:t>
            </a:r>
            <a:r>
              <a:rPr lang="en-US" altLang="ko-KR" dirty="0" smtClean="0">
                <a:latin typeface="+mj-ea"/>
                <a:ea typeface="+mj-ea"/>
              </a:rPr>
              <a:t>)</a:t>
            </a:r>
            <a:endParaRPr lang="ko-KR" altLang="en-US" dirty="0">
              <a:latin typeface="+mj-ea"/>
              <a:ea typeface="+mj-ea"/>
            </a:endParaRPr>
          </a:p>
        </p:txBody>
      </p:sp>
      <p:pic>
        <p:nvPicPr>
          <p:cNvPr id="1026" name="Picture 2" descr="C:\Users\Administrator\Desktop\대한산악구조협회로고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3861048"/>
            <a:ext cx="1944216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0466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4253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ko-KR" altLang="en-US" dirty="0" smtClean="0">
                <a:latin typeface="+mj-ea"/>
                <a:ea typeface="+mj-ea"/>
              </a:rPr>
              <a:t>  </a:t>
            </a:r>
            <a:endParaRPr lang="ko-KR" altLang="en-US" sz="2000" dirty="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5472608"/>
          </a:xfrm>
        </p:spPr>
        <p:txBody>
          <a:bodyPr>
            <a:noAutofit/>
          </a:bodyPr>
          <a:lstStyle/>
          <a:p>
            <a:r>
              <a:rPr lang="ko-KR" altLang="en-US" sz="3600" dirty="0" smtClean="0"/>
              <a:t>교</a:t>
            </a:r>
            <a:r>
              <a:rPr lang="ko-KR" altLang="en-US" sz="3600" dirty="0"/>
              <a:t>육</a:t>
            </a:r>
            <a:r>
              <a:rPr lang="ko-KR" altLang="en-US" sz="3600" dirty="0" smtClean="0"/>
              <a:t>일정</a:t>
            </a:r>
            <a:r>
              <a:rPr lang="en-US" altLang="ko-KR" sz="3600" dirty="0" smtClean="0"/>
              <a:t/>
            </a:r>
            <a:br>
              <a:rPr lang="en-US" altLang="ko-KR" sz="3600" dirty="0" smtClean="0"/>
            </a:br>
            <a:r>
              <a:rPr lang="en-US" altLang="ko-KR" sz="3600" dirty="0" smtClean="0"/>
              <a:t/>
            </a:r>
            <a:br>
              <a:rPr lang="en-US" altLang="ko-KR" sz="3600" dirty="0" smtClean="0"/>
            </a:br>
            <a:r>
              <a:rPr lang="ko-KR" altLang="en-US" sz="2400" dirty="0" smtClean="0"/>
              <a:t>일시 </a:t>
            </a:r>
            <a:r>
              <a:rPr lang="en-US" altLang="ko-KR" sz="2400" dirty="0" smtClean="0"/>
              <a:t>: 2018</a:t>
            </a:r>
            <a:r>
              <a:rPr lang="ko-KR" altLang="en-US" sz="2400" dirty="0" smtClean="0"/>
              <a:t>년</a:t>
            </a:r>
            <a:r>
              <a:rPr lang="en-US" altLang="ko-KR" sz="2400" dirty="0" smtClean="0"/>
              <a:t>3</a:t>
            </a:r>
            <a:r>
              <a:rPr lang="ko-KR" altLang="en-US" sz="2400" dirty="0" smtClean="0"/>
              <a:t>월</a:t>
            </a:r>
            <a:r>
              <a:rPr lang="en-US" altLang="ko-KR" sz="2400" dirty="0" smtClean="0"/>
              <a:t>16</a:t>
            </a:r>
            <a:r>
              <a:rPr lang="ko-KR" altLang="en-US" sz="2400" dirty="0" smtClean="0"/>
              <a:t>일</a:t>
            </a:r>
            <a:r>
              <a:rPr lang="en-US" altLang="ko-KR" sz="2400" dirty="0" smtClean="0"/>
              <a:t>~18</a:t>
            </a:r>
            <a:r>
              <a:rPr lang="ko-KR" altLang="en-US" sz="2400" dirty="0" smtClean="0"/>
              <a:t>일</a:t>
            </a:r>
            <a:r>
              <a:rPr lang="en-US" altLang="ko-KR" sz="2400" dirty="0" smtClean="0"/>
              <a:t>(2</a:t>
            </a:r>
            <a:r>
              <a:rPr lang="ko-KR" altLang="en-US" sz="2400" dirty="0" smtClean="0"/>
              <a:t>박</a:t>
            </a:r>
            <a:r>
              <a:rPr lang="en-US" altLang="ko-KR" sz="2400" dirty="0" smtClean="0"/>
              <a:t>3</a:t>
            </a:r>
            <a:r>
              <a:rPr lang="ko-KR" altLang="en-US" sz="2400" dirty="0" smtClean="0"/>
              <a:t>일</a:t>
            </a:r>
            <a:r>
              <a:rPr lang="en-US" altLang="ko-KR" sz="2400" dirty="0" smtClean="0"/>
              <a:t>)</a:t>
            </a:r>
            <a:br>
              <a:rPr lang="en-US" altLang="ko-KR" sz="2400" dirty="0" smtClean="0"/>
            </a:br>
            <a:r>
              <a:rPr lang="en-US" altLang="ko-KR" sz="2400" dirty="0" smtClean="0"/>
              <a:t/>
            </a:r>
            <a:br>
              <a:rPr lang="en-US" altLang="ko-KR" sz="2400" dirty="0" smtClean="0"/>
            </a:br>
            <a:r>
              <a:rPr lang="ko-KR" altLang="en-US" sz="2400" dirty="0" smtClean="0"/>
              <a:t>주관 </a:t>
            </a:r>
            <a:r>
              <a:rPr lang="en-US" altLang="ko-KR" sz="2400" dirty="0" smtClean="0"/>
              <a:t>: </a:t>
            </a:r>
            <a:r>
              <a:rPr lang="ko-KR" altLang="en-US" sz="2400" dirty="0" smtClean="0"/>
              <a:t>광주산악구조대</a:t>
            </a:r>
            <a:r>
              <a:rPr lang="en-US" altLang="ko-KR" sz="2400" dirty="0" smtClean="0"/>
              <a:t/>
            </a:r>
            <a:br>
              <a:rPr lang="en-US" altLang="ko-KR" sz="2400" dirty="0" smtClean="0"/>
            </a:br>
            <a:r>
              <a:rPr lang="en-US" altLang="ko-KR" sz="2400" dirty="0" smtClean="0"/>
              <a:t/>
            </a:r>
            <a:br>
              <a:rPr lang="en-US" altLang="ko-KR" sz="2400" dirty="0" smtClean="0"/>
            </a:br>
            <a:r>
              <a:rPr lang="ko-KR" altLang="en-US" sz="2400" dirty="0" smtClean="0"/>
              <a:t>장소 </a:t>
            </a:r>
            <a:r>
              <a:rPr lang="en-US" altLang="ko-KR" sz="2400" dirty="0" smtClean="0"/>
              <a:t>: </a:t>
            </a:r>
            <a:r>
              <a:rPr lang="ko-KR" altLang="en-US" sz="2400" dirty="0" smtClean="0"/>
              <a:t>광주광역시 상무시민공원 </a:t>
            </a:r>
            <a:r>
              <a:rPr lang="ko-KR" altLang="en-US" sz="2400" dirty="0" err="1" smtClean="0"/>
              <a:t>상무인공암벽장</a:t>
            </a:r>
            <a:r>
              <a:rPr lang="en-US" altLang="ko-KR" sz="2400" dirty="0" smtClean="0"/>
              <a:t/>
            </a:r>
            <a:br>
              <a:rPr lang="en-US" altLang="ko-KR" sz="2400" dirty="0" smtClean="0"/>
            </a:br>
            <a:r>
              <a:rPr lang="en-US" altLang="ko-KR" sz="2400" dirty="0" smtClean="0"/>
              <a:t/>
            </a:r>
            <a:br>
              <a:rPr lang="en-US" altLang="ko-KR" sz="2400" dirty="0" smtClean="0"/>
            </a:br>
            <a:r>
              <a:rPr lang="ko-KR" altLang="en-US" sz="2400" dirty="0" smtClean="0"/>
              <a:t>참석대상</a:t>
            </a:r>
            <a:r>
              <a:rPr lang="en-US" altLang="ko-KR" sz="2400" dirty="0" smtClean="0"/>
              <a:t/>
            </a:r>
            <a:br>
              <a:rPr lang="en-US" altLang="ko-KR" sz="2400" dirty="0" smtClean="0"/>
            </a:br>
            <a:r>
              <a:rPr lang="en-US" altLang="ko-KR" sz="2400" dirty="0" smtClean="0"/>
              <a:t>-</a:t>
            </a:r>
            <a:r>
              <a:rPr lang="ko-KR" altLang="en-US" sz="2400" dirty="0" smtClean="0"/>
              <a:t>광주산악구조대원</a:t>
            </a:r>
            <a:r>
              <a:rPr lang="en-US" altLang="ko-KR" sz="2400" dirty="0" smtClean="0"/>
              <a:t>(12</a:t>
            </a:r>
            <a:r>
              <a:rPr lang="ko-KR" altLang="en-US" sz="2400" dirty="0" smtClean="0"/>
              <a:t>명</a:t>
            </a:r>
            <a:r>
              <a:rPr lang="en-US" altLang="ko-KR" sz="2400" dirty="0" smtClean="0"/>
              <a:t>)</a:t>
            </a:r>
            <a:br>
              <a:rPr lang="en-US" altLang="ko-KR" sz="2400" dirty="0" smtClean="0"/>
            </a:br>
            <a:r>
              <a:rPr lang="en-US" altLang="ko-KR" sz="2400" dirty="0" smtClean="0"/>
              <a:t>-</a:t>
            </a:r>
            <a:r>
              <a:rPr lang="ko-KR" altLang="en-US" sz="2400" dirty="0" smtClean="0"/>
              <a:t>전남산악구조대원</a:t>
            </a:r>
            <a:r>
              <a:rPr lang="en-US" altLang="ko-KR" sz="2400" dirty="0" smtClean="0"/>
              <a:t>(15</a:t>
            </a:r>
            <a:r>
              <a:rPr lang="ko-KR" altLang="en-US" sz="2400" dirty="0" smtClean="0"/>
              <a:t>명</a:t>
            </a:r>
            <a:r>
              <a:rPr lang="en-US" altLang="ko-KR" sz="2400" dirty="0" smtClean="0"/>
              <a:t>)</a:t>
            </a:r>
            <a:br>
              <a:rPr lang="en-US" altLang="ko-KR" sz="2400" dirty="0" smtClean="0"/>
            </a:br>
            <a:r>
              <a:rPr lang="en-US" altLang="ko-KR" sz="2400" dirty="0" smtClean="0"/>
              <a:t>-</a:t>
            </a:r>
            <a:r>
              <a:rPr lang="ko-KR" altLang="en-US" sz="2400" dirty="0" smtClean="0"/>
              <a:t>제주산악구조대원</a:t>
            </a:r>
            <a:r>
              <a:rPr lang="en-US" altLang="ko-KR" sz="2400" dirty="0" smtClean="0"/>
              <a:t>(00</a:t>
            </a:r>
            <a:r>
              <a:rPr lang="ko-KR" altLang="en-US" sz="2400" dirty="0" smtClean="0"/>
              <a:t>명</a:t>
            </a:r>
            <a:r>
              <a:rPr lang="en-US" altLang="ko-KR" sz="2400" dirty="0" smtClean="0"/>
              <a:t>)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425937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내용 개체 틀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67332113"/>
              </p:ext>
            </p:extLst>
          </p:nvPr>
        </p:nvGraphicFramePr>
        <p:xfrm>
          <a:off x="457200" y="836613"/>
          <a:ext cx="8229600" cy="556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46448"/>
                <a:gridCol w="3168352"/>
                <a:gridCol w="2057400"/>
                <a:gridCol w="2057400"/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날짜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시간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교육내용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비고</a:t>
                      </a:r>
                      <a:endParaRPr lang="ko-KR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16(</a:t>
                      </a:r>
                      <a:r>
                        <a:rPr lang="ko-KR" altLang="en-US" dirty="0" smtClean="0"/>
                        <a:t>금</a:t>
                      </a:r>
                      <a:r>
                        <a:rPr lang="en-US" altLang="ko-KR" dirty="0" smtClean="0"/>
                        <a:t>)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19:00 ~ 22:00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/>
                    </a:p>
                  </a:txBody>
                  <a:tcPr/>
                </a:tc>
              </a:tr>
              <a:tr h="370840">
                <a:tc rowSpan="9">
                  <a:txBody>
                    <a:bodyPr/>
                    <a:lstStyle/>
                    <a:p>
                      <a:pPr algn="ctr" latinLnBrk="1"/>
                      <a:endParaRPr lang="en-US" altLang="ko-KR" dirty="0" smtClean="0"/>
                    </a:p>
                    <a:p>
                      <a:pPr algn="ctr" latinLnBrk="1"/>
                      <a:endParaRPr lang="en-US" altLang="ko-KR" dirty="0" smtClean="0"/>
                    </a:p>
                    <a:p>
                      <a:pPr algn="ctr" latinLnBrk="1"/>
                      <a:endParaRPr lang="en-US" altLang="ko-KR" dirty="0" smtClean="0"/>
                    </a:p>
                    <a:p>
                      <a:pPr algn="ctr" latinLnBrk="1"/>
                      <a:endParaRPr lang="en-US" altLang="ko-KR" dirty="0" smtClean="0"/>
                    </a:p>
                    <a:p>
                      <a:pPr algn="ctr" latinLnBrk="1"/>
                      <a:endParaRPr lang="en-US" altLang="ko-KR" dirty="0" smtClean="0"/>
                    </a:p>
                    <a:p>
                      <a:pPr algn="ctr" latinLnBrk="1"/>
                      <a:endParaRPr lang="en-US" altLang="ko-KR" dirty="0" smtClean="0"/>
                    </a:p>
                    <a:p>
                      <a:pPr algn="ctr" latinLnBrk="1"/>
                      <a:r>
                        <a:rPr lang="en-US" altLang="ko-KR" dirty="0" smtClean="0"/>
                        <a:t>17(</a:t>
                      </a:r>
                      <a:r>
                        <a:rPr lang="ko-KR" altLang="en-US" dirty="0" smtClean="0"/>
                        <a:t>토</a:t>
                      </a:r>
                      <a:r>
                        <a:rPr lang="en-US" altLang="ko-KR" dirty="0" smtClean="0"/>
                        <a:t>)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06:00 ~ 07:00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기상 및 체조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07:00 ~ 08:00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조식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08:00 ~ 09:00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개회식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09:00 ~ 12:00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교육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12:00 ~ 13:00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중식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13:00 ~ 17:00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교육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17:00 ~ 18:00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/>
                        <a:t>석식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18:00</a:t>
                      </a:r>
                      <a:r>
                        <a:rPr lang="en-US" altLang="ko-KR" baseline="0" dirty="0" smtClean="0"/>
                        <a:t> ~ 20:00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야간교육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20:00 ~ 22:00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간담회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</a:tr>
              <a:tr h="370840">
                <a:tc rowSpan="4">
                  <a:txBody>
                    <a:bodyPr/>
                    <a:lstStyle/>
                    <a:p>
                      <a:pPr algn="ctr" latinLnBrk="1"/>
                      <a:endParaRPr lang="en-US" altLang="ko-KR" dirty="0" smtClean="0"/>
                    </a:p>
                    <a:p>
                      <a:pPr algn="ctr" latinLnBrk="1"/>
                      <a:endParaRPr lang="en-US" altLang="ko-KR" dirty="0" smtClean="0"/>
                    </a:p>
                    <a:p>
                      <a:pPr algn="ctr" latinLnBrk="1"/>
                      <a:r>
                        <a:rPr lang="en-US" altLang="ko-KR" dirty="0" smtClean="0"/>
                        <a:t>18(</a:t>
                      </a:r>
                      <a:r>
                        <a:rPr lang="ko-KR" altLang="en-US" dirty="0" smtClean="0"/>
                        <a:t>일</a:t>
                      </a:r>
                      <a:r>
                        <a:rPr lang="en-US" altLang="ko-KR" dirty="0" smtClean="0"/>
                        <a:t>)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06:00 ~ 07:00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dirty="0" smtClean="0"/>
                        <a:t>기상 및 체조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07:00 ~ 08:00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조식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08:00 ~ 12:00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교육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12:00 ~ 13:00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중식 및 해산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63272" cy="634082"/>
          </a:xfrm>
        </p:spPr>
        <p:txBody>
          <a:bodyPr>
            <a:normAutofit fontScale="90000"/>
          </a:bodyPr>
          <a:lstStyle/>
          <a:p>
            <a:pPr marL="0" indent="0"/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ko-KR" altLang="en-US" sz="2700" dirty="0" smtClean="0"/>
              <a:t>일정</a:t>
            </a:r>
            <a:r>
              <a:rPr lang="ko-KR" altLang="en-US" sz="2700" dirty="0"/>
              <a:t>표</a:t>
            </a:r>
            <a:r>
              <a:rPr lang="en-US" altLang="ko-KR" dirty="0" smtClean="0"/>
              <a:t/>
            </a:r>
            <a:br>
              <a:rPr lang="en-US" altLang="ko-KR" dirty="0" smtClean="0"/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99157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67544" y="953344"/>
            <a:ext cx="8229600" cy="571601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ko-KR" sz="2000" dirty="0" smtClean="0"/>
          </a:p>
          <a:p>
            <a:endParaRPr lang="en-US" altLang="ko-KR" sz="2000" dirty="0"/>
          </a:p>
          <a:p>
            <a:endParaRPr lang="en-US" altLang="ko-KR" sz="2000" dirty="0" smtClean="0"/>
          </a:p>
          <a:p>
            <a:endParaRPr lang="ko-KR" altLang="en-US" sz="2000" dirty="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ko-KR" altLang="en-US" sz="2700" dirty="0" smtClean="0"/>
              <a:t>교육장소</a:t>
            </a:r>
            <a:r>
              <a:rPr lang="en-US" altLang="ko-KR" sz="2700" dirty="0" smtClean="0"/>
              <a:t>(</a:t>
            </a:r>
            <a:r>
              <a:rPr lang="ko-KR" altLang="en-US" sz="2700" dirty="0" smtClean="0"/>
              <a:t>실내교육</a:t>
            </a:r>
            <a:r>
              <a:rPr lang="en-US" altLang="ko-KR" sz="2700" dirty="0" smtClean="0"/>
              <a:t>)</a:t>
            </a:r>
            <a:endParaRPr lang="ko-KR" altLang="en-US" sz="2700" dirty="0"/>
          </a:p>
        </p:txBody>
      </p:sp>
      <p:pic>
        <p:nvPicPr>
          <p:cNvPr id="1026" name="Picture 2" descr="C:\Users\ADMINI~1\AppData\Local\Temp\_AZTMP5_\20180305_15205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786" y="764704"/>
            <a:ext cx="5268077" cy="3951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5414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67544" y="476672"/>
            <a:ext cx="8229600" cy="6120680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ko-KR" altLang="en-US" dirty="0" smtClean="0"/>
              <a:t>교육</a:t>
            </a:r>
            <a:r>
              <a:rPr lang="ko-KR" altLang="en-US" dirty="0"/>
              <a:t>장</a:t>
            </a:r>
          </a:p>
        </p:txBody>
      </p:sp>
      <p:pic>
        <p:nvPicPr>
          <p:cNvPr id="2050" name="Picture 2" descr="C:\Users\ADMINI~1\AppData\Local\Temp\_AZTMP6_\20180209_1118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052736"/>
            <a:ext cx="4353948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0120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5400600"/>
          </a:xfrm>
        </p:spPr>
        <p:txBody>
          <a:bodyPr>
            <a:noAutofit/>
          </a:bodyPr>
          <a:lstStyle/>
          <a:p>
            <a:pPr marL="109728" indent="0">
              <a:buNone/>
            </a:pPr>
            <a:r>
              <a:rPr lang="ko-KR" altLang="en-US" sz="2400" smtClean="0">
                <a:latin typeface="+mj-ea"/>
                <a:ea typeface="+mj-ea"/>
              </a:rPr>
              <a:t>야영장</a:t>
            </a:r>
            <a:endParaRPr lang="en-US" altLang="ko-KR" sz="2400" dirty="0" smtClean="0">
              <a:latin typeface="+mj-ea"/>
              <a:ea typeface="+mj-ea"/>
            </a:endParaRPr>
          </a:p>
          <a:p>
            <a:pPr marL="109728" indent="0">
              <a:buNone/>
            </a:pPr>
            <a:endParaRPr lang="ko-KR" altLang="en-US" sz="2400" dirty="0">
              <a:latin typeface="+mj-ea"/>
              <a:ea typeface="+mj-ea"/>
            </a:endParaRPr>
          </a:p>
        </p:txBody>
      </p:sp>
      <p:pic>
        <p:nvPicPr>
          <p:cNvPr id="3074" name="Picture 2" descr="C:\Users\ADMINI~1\AppData\Local\Temp\_AZTMP7_\20180209_11181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836712"/>
            <a:ext cx="5143500" cy="4797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004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67544" y="476672"/>
            <a:ext cx="8229600" cy="5721499"/>
          </a:xfrm>
        </p:spPr>
        <p:txBody>
          <a:bodyPr>
            <a:normAutofit/>
          </a:bodyPr>
          <a:lstStyle/>
          <a:p>
            <a:endParaRPr lang="en-US" altLang="ko-KR" sz="2000" dirty="0" smtClean="0">
              <a:latin typeface="+mj-ea"/>
              <a:ea typeface="+mj-ea"/>
            </a:endParaRPr>
          </a:p>
          <a:p>
            <a:pPr marL="109728" indent="0">
              <a:buNone/>
            </a:pPr>
            <a:r>
              <a:rPr lang="ko-KR" altLang="en-US" sz="2000" dirty="0" err="1" smtClean="0">
                <a:latin typeface="+mj-ea"/>
                <a:ea typeface="+mj-ea"/>
              </a:rPr>
              <a:t>팀구조</a:t>
            </a:r>
            <a:r>
              <a:rPr lang="en-US" altLang="ko-KR" sz="2000" dirty="0" smtClean="0">
                <a:latin typeface="+mj-ea"/>
                <a:ea typeface="+mj-ea"/>
              </a:rPr>
              <a:t>-8</a:t>
            </a:r>
            <a:r>
              <a:rPr lang="ko-KR" altLang="en-US" sz="2000" dirty="0" smtClean="0">
                <a:latin typeface="+mj-ea"/>
                <a:ea typeface="+mj-ea"/>
              </a:rPr>
              <a:t>명 </a:t>
            </a:r>
            <a:r>
              <a:rPr lang="en-US" altLang="ko-KR" sz="2000" dirty="0" smtClean="0">
                <a:latin typeface="+mj-ea"/>
                <a:ea typeface="+mj-ea"/>
              </a:rPr>
              <a:t>3</a:t>
            </a:r>
            <a:r>
              <a:rPr lang="ko-KR" altLang="en-US" sz="2000" dirty="0" smtClean="0">
                <a:latin typeface="+mj-ea"/>
                <a:ea typeface="+mj-ea"/>
              </a:rPr>
              <a:t>개조 운영</a:t>
            </a:r>
            <a:endParaRPr lang="en-US" altLang="ko-KR" sz="2000" dirty="0" smtClean="0">
              <a:latin typeface="+mj-ea"/>
              <a:ea typeface="+mj-ea"/>
            </a:endParaRPr>
          </a:p>
          <a:p>
            <a:pPr marL="109728" indent="0">
              <a:buNone/>
            </a:pPr>
            <a:endParaRPr lang="en-US" altLang="ko-KR" sz="2000" dirty="0">
              <a:latin typeface="+mj-ea"/>
              <a:ea typeface="+mj-ea"/>
            </a:endParaRPr>
          </a:p>
          <a:p>
            <a:pPr marL="109728" indent="0">
              <a:buNone/>
            </a:pPr>
            <a:r>
              <a:rPr lang="ko-KR" altLang="en-US" sz="2000" dirty="0" smtClean="0">
                <a:latin typeface="+mj-ea"/>
                <a:ea typeface="+mj-ea"/>
              </a:rPr>
              <a:t>협회 강사 파견 요청</a:t>
            </a:r>
            <a:endParaRPr lang="en-US" altLang="ko-KR" sz="2000" dirty="0" smtClean="0">
              <a:latin typeface="+mj-ea"/>
              <a:ea typeface="+mj-ea"/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67544" y="69273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ko-KR" altLang="en-US" sz="2800" dirty="0" smtClean="0"/>
              <a:t>교육내용</a:t>
            </a:r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325932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광장">
  <a:themeElements>
    <a:clrScheme name="광장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광장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광장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530</TotalTime>
  <Words>110</Words>
  <Application>Microsoft Office PowerPoint</Application>
  <PresentationFormat>화면 슬라이드 쇼(4:3)</PresentationFormat>
  <Paragraphs>58</Paragraphs>
  <Slides>7</Slides>
  <Notes>1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7</vt:i4>
      </vt:variant>
    </vt:vector>
  </HeadingPairs>
  <TitlesOfParts>
    <vt:vector size="8" baseType="lpstr">
      <vt:lpstr>광장</vt:lpstr>
      <vt:lpstr>  2018 권역별 합동훈련 </vt:lpstr>
      <vt:lpstr>교육일정  일시 : 2018년3월16일~18일(2박3일)  주관 : 광주산악구조대  장소 : 광주광역시 상무시민공원 상무인공암벽장  참석대상 -광주산악구조대원(12명) -전남산악구조대원(15명) -제주산악구조대원(00명)</vt:lpstr>
      <vt:lpstr> 일정표 </vt:lpstr>
      <vt:lpstr>교육장소(실내교육)</vt:lpstr>
      <vt:lpstr>PowerPoint 프레젠테이션</vt:lpstr>
      <vt:lpstr>PowerPoint 프레젠테이션</vt:lpstr>
      <vt:lpstr>교육내용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2018구조협회 합동워크샵</dc:title>
  <dc:creator>Windows 사용자</dc:creator>
  <cp:lastModifiedBy>Windows 사용자</cp:lastModifiedBy>
  <cp:revision>23</cp:revision>
  <cp:lastPrinted>2018-03-10T07:57:28Z</cp:lastPrinted>
  <dcterms:created xsi:type="dcterms:W3CDTF">2018-03-10T02:53:24Z</dcterms:created>
  <dcterms:modified xsi:type="dcterms:W3CDTF">2018-03-10T23:06:49Z</dcterms:modified>
</cp:coreProperties>
</file>