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803C2A-56FD-4414-9E2F-1EDB75F51320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FF929-1D34-4A95-8851-68014A080F3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9357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1FF929-1D34-4A95-8851-68014A080F3C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746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5BF6015-C85C-4219-A6C3-5481F256A4F6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5BF6015-C85C-4219-A6C3-5481F256A4F6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5BF6015-C85C-4219-A6C3-5481F256A4F6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5BF6015-C85C-4219-A6C3-5481F256A4F6}" type="datetimeFigureOut">
              <a:rPr lang="ko-KR" altLang="en-US" smtClean="0"/>
              <a:t>2018-03-10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C194104-6D8F-475C-A094-795EF89C50DF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  2018</a:t>
            </a:r>
            <a:r>
              <a:rPr lang="ko-KR" altLang="en-US" dirty="0" smtClean="0"/>
              <a:t>구조협회 </a:t>
            </a:r>
            <a:r>
              <a:rPr lang="ko-KR" altLang="en-US" dirty="0" err="1" smtClean="0"/>
              <a:t>합동워크샵</a:t>
            </a:r>
            <a:r>
              <a:rPr lang="en-US" altLang="ko-KR" dirty="0" smtClean="0"/>
              <a:t>	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6400800" cy="766936"/>
          </a:xfrm>
        </p:spPr>
        <p:txBody>
          <a:bodyPr/>
          <a:lstStyle/>
          <a:p>
            <a:pPr algn="ctr"/>
            <a:r>
              <a:rPr lang="ko-KR" altLang="en-US" dirty="0" smtClean="0">
                <a:latin typeface="+mj-ea"/>
                <a:ea typeface="+mj-ea"/>
              </a:rPr>
              <a:t>총무위원회</a:t>
            </a:r>
            <a:endParaRPr lang="ko-KR" altLang="en-US" dirty="0">
              <a:latin typeface="+mj-ea"/>
              <a:ea typeface="+mj-ea"/>
            </a:endParaRPr>
          </a:p>
        </p:txBody>
      </p:sp>
      <p:pic>
        <p:nvPicPr>
          <p:cNvPr id="1026" name="Picture 2" descr="C:\Users\Administrator\Desktop\대한산악구조협회로고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3861048"/>
            <a:ext cx="1944216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46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15616" y="1700808"/>
            <a:ext cx="3600400" cy="442535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2400" dirty="0" smtClean="0"/>
              <a:t>위 원 </a:t>
            </a:r>
            <a:r>
              <a:rPr lang="ko-KR" altLang="en-US" sz="2400" dirty="0"/>
              <a:t>장 </a:t>
            </a:r>
            <a:r>
              <a:rPr lang="en-US" altLang="ko-KR" sz="2400" dirty="0"/>
              <a:t>: </a:t>
            </a:r>
            <a:r>
              <a:rPr lang="ko-KR" altLang="en-US" sz="2400" dirty="0" smtClean="0"/>
              <a:t> </a:t>
            </a:r>
            <a:endParaRPr lang="ko-KR" altLang="en-US" sz="2400" dirty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2400" dirty="0" smtClean="0"/>
              <a:t>부위원장 </a:t>
            </a:r>
            <a:r>
              <a:rPr lang="en-US" altLang="ko-KR" sz="2400" dirty="0" smtClean="0"/>
              <a:t>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2400" dirty="0" err="1" smtClean="0"/>
              <a:t>촬</a:t>
            </a:r>
            <a:r>
              <a:rPr lang="ko-KR" altLang="en-US" sz="2400" dirty="0" smtClean="0"/>
              <a:t>      </a:t>
            </a:r>
            <a:r>
              <a:rPr lang="ko-KR" altLang="en-US" sz="2400" dirty="0"/>
              <a:t>영 </a:t>
            </a:r>
            <a:r>
              <a:rPr lang="en-US" altLang="ko-KR" sz="2400" dirty="0" smtClean="0"/>
              <a:t>: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2400" dirty="0" smtClean="0"/>
              <a:t>행      </a:t>
            </a:r>
            <a:r>
              <a:rPr lang="ko-KR" altLang="en-US" sz="2400" dirty="0"/>
              <a:t>정 </a:t>
            </a:r>
            <a:r>
              <a:rPr lang="en-US" altLang="ko-KR" sz="2400" dirty="0" smtClean="0"/>
              <a:t>:</a:t>
            </a:r>
            <a:endParaRPr lang="ko-KR" altLang="en-US" sz="2400" dirty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2400" dirty="0"/>
              <a:t>홈페이지 관리 </a:t>
            </a:r>
            <a:r>
              <a:rPr lang="en-US" altLang="ko-KR" sz="2400" dirty="0" smtClean="0"/>
              <a:t>:</a:t>
            </a:r>
            <a:endParaRPr lang="ko-KR" altLang="en-US" sz="2400" dirty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2400" dirty="0"/>
              <a:t>연      </a:t>
            </a:r>
            <a:r>
              <a:rPr lang="ko-KR" altLang="en-US" sz="2400" dirty="0" err="1"/>
              <a:t>락</a:t>
            </a:r>
            <a:r>
              <a:rPr lang="ko-KR" altLang="en-US" sz="2400" dirty="0"/>
              <a:t> </a:t>
            </a:r>
            <a:r>
              <a:rPr lang="en-US" altLang="ko-KR" sz="2400" dirty="0" smtClean="0"/>
              <a:t>:</a:t>
            </a:r>
            <a:endParaRPr lang="ko-KR" altLang="en-US" sz="2400" dirty="0"/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ko-KR" altLang="en-US" sz="2400" dirty="0"/>
              <a:t>밴드</a:t>
            </a:r>
            <a:r>
              <a:rPr lang="en-US" altLang="ko-KR" sz="2400" dirty="0"/>
              <a:t>,</a:t>
            </a:r>
            <a:r>
              <a:rPr lang="ko-KR" altLang="en-US" sz="2400" dirty="0" err="1"/>
              <a:t>페이스북</a:t>
            </a:r>
            <a:r>
              <a:rPr lang="ko-KR" altLang="en-US" sz="2400" dirty="0"/>
              <a:t> 관리 </a:t>
            </a:r>
            <a:r>
              <a:rPr lang="en-US" altLang="ko-KR" sz="2400" dirty="0" smtClean="0"/>
              <a:t>:</a:t>
            </a:r>
            <a:endParaRPr lang="ko-KR" altLang="en-US" sz="24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ko-KR" altLang="en-US" dirty="0" smtClean="0"/>
              <a:t>총무위원회 </a:t>
            </a:r>
            <a:r>
              <a:rPr lang="ko-KR" altLang="en-US" dirty="0" smtClean="0"/>
              <a:t>명단</a:t>
            </a:r>
            <a:endParaRPr lang="ko-KR" altLang="en-US" dirty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4499992" y="1700808"/>
            <a:ext cx="4464496" cy="4425355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65760" indent="-256032" algn="l" rtl="0" eaLnBrk="1" latinLnBrk="1" hangingPunct="1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21792" indent="-228600" algn="l" rtl="0" eaLnBrk="1" latinLnBrk="1" hangingPunct="1">
              <a:spcBef>
                <a:spcPts val="324"/>
              </a:spcBef>
              <a:buClr>
                <a:schemeClr val="accent1"/>
              </a:buClr>
              <a:buFont typeface="Verdana"/>
              <a:buChar char="◦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9536" indent="-228600" algn="l" rtl="0" eaLnBrk="1" latinLnBrk="1" hangingPunct="1">
              <a:spcBef>
                <a:spcPts val="350"/>
              </a:spcBef>
              <a:buClr>
                <a:schemeClr val="accent2"/>
              </a:buClr>
              <a:buSzPct val="100000"/>
              <a:buFont typeface="Wingdings 2"/>
              <a:buChar char="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rtl="0" eaLnBrk="1" latinLnBrk="1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1" hangingPunct="1">
              <a:spcBef>
                <a:spcPts val="350"/>
              </a:spcBef>
              <a:buClr>
                <a:schemeClr val="accent2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200" indent="-228600" algn="l" rtl="0" eaLnBrk="1" latinLnBrk="1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228600" algn="l" rtl="0" eaLnBrk="1" latinLnBrk="1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57400" indent="-228600" algn="l" rtl="0" eaLnBrk="1" latinLnBrk="1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228600" algn="l" rtl="0" eaLnBrk="1" latinLnBrk="1" hangingPunct="1">
              <a:spcBef>
                <a:spcPts val="350"/>
              </a:spcBef>
              <a:buClr>
                <a:schemeClr val="accent3"/>
              </a:buClr>
              <a:buFont typeface="Wingdings 2"/>
              <a:buChar char="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09728" indent="0">
              <a:lnSpc>
                <a:spcPct val="150000"/>
              </a:lnSpc>
              <a:buNone/>
            </a:pPr>
            <a:r>
              <a:rPr lang="ko-KR" altLang="en-US" sz="2400" b="1" dirty="0" err="1" smtClean="0"/>
              <a:t>장헌무이사</a:t>
            </a:r>
            <a:r>
              <a:rPr lang="ko-KR" altLang="en-US" sz="2400" b="1" dirty="0" smtClean="0"/>
              <a:t> </a:t>
            </a:r>
            <a:endParaRPr lang="ko-KR" altLang="en-US" sz="2400" b="1" dirty="0"/>
          </a:p>
          <a:p>
            <a:pPr marL="109728" indent="0">
              <a:lnSpc>
                <a:spcPct val="150000"/>
              </a:lnSpc>
              <a:buNone/>
            </a:pPr>
            <a:r>
              <a:rPr lang="ko-KR" altLang="en-US" sz="2400" b="1" dirty="0"/>
              <a:t>김근용이사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ko-KR" altLang="en-US" sz="2400" b="1" dirty="0"/>
              <a:t>조수남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최원식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ko-KR" altLang="en-US" sz="2400" b="1" dirty="0"/>
              <a:t>임정희</a:t>
            </a:r>
          </a:p>
          <a:p>
            <a:pPr marL="109728" indent="0">
              <a:lnSpc>
                <a:spcPct val="150000"/>
              </a:lnSpc>
              <a:buNone/>
            </a:pPr>
            <a:r>
              <a:rPr lang="ko-KR" altLang="en-US" sz="2400" b="1" dirty="0"/>
              <a:t>이승진</a:t>
            </a:r>
            <a:r>
              <a:rPr lang="en-US" altLang="ko-KR" sz="2400" b="1" dirty="0"/>
              <a:t>, </a:t>
            </a:r>
            <a:r>
              <a:rPr lang="ko-KR" altLang="en-US" sz="2400" b="1" dirty="0" err="1"/>
              <a:t>최임복</a:t>
            </a:r>
            <a:endParaRPr lang="ko-KR" altLang="en-US" sz="2400" b="1" dirty="0"/>
          </a:p>
          <a:p>
            <a:pPr marL="109728" indent="0">
              <a:lnSpc>
                <a:spcPct val="150000"/>
              </a:lnSpc>
              <a:buNone/>
            </a:pPr>
            <a:r>
              <a:rPr lang="ko-KR" altLang="en-US" sz="2400" b="1" dirty="0"/>
              <a:t>이선규</a:t>
            </a:r>
            <a:r>
              <a:rPr lang="en-US" altLang="ko-KR" sz="2400" b="1" dirty="0"/>
              <a:t>, </a:t>
            </a:r>
            <a:r>
              <a:rPr lang="ko-KR" altLang="en-US" sz="2400" b="1" dirty="0" err="1"/>
              <a:t>전은오</a:t>
            </a:r>
            <a:endParaRPr lang="ko-KR" altLang="en-US" sz="2400" b="1" dirty="0"/>
          </a:p>
          <a:p>
            <a:pPr marL="109728" indent="0">
              <a:lnSpc>
                <a:spcPct val="150000"/>
              </a:lnSpc>
              <a:buNone/>
            </a:pPr>
            <a:r>
              <a:rPr lang="ko-KR" altLang="en-US" sz="2400" b="1" dirty="0"/>
              <a:t>배명석</a:t>
            </a:r>
          </a:p>
        </p:txBody>
      </p:sp>
    </p:spTree>
    <p:extLst>
      <p:ext uri="{BB962C8B-B14F-4D97-AF65-F5344CB8AC3E}">
        <p14:creationId xmlns:p14="http://schemas.microsoft.com/office/powerpoint/2010/main" val="42593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ko-KR" altLang="en-US" dirty="0" smtClean="0"/>
              <a:t>대한산악구조협회 홈페이지 자료실 이용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>
                <a:latin typeface="새굴림" pitchFamily="18" charset="-127"/>
                <a:ea typeface="새굴림" pitchFamily="18" charset="-127"/>
              </a:rPr>
              <a:t>구조협회의 명칭</a:t>
            </a:r>
            <a:r>
              <a:rPr lang="en-US" altLang="ko-KR" dirty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dirty="0" smtClean="0">
                <a:latin typeface="새굴림" pitchFamily="18" charset="-127"/>
                <a:ea typeface="새굴림" pitchFamily="18" charset="-127"/>
              </a:rPr>
              <a:t>마크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5951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0936" lvl="2" indent="0" fontAlgn="base" latinLnBrk="0">
              <a:buNone/>
            </a:pPr>
            <a:endParaRPr lang="ko-KR" altLang="en-US" sz="1600" dirty="0">
              <a:latin typeface="새굴림" pitchFamily="18" charset="-127"/>
              <a:ea typeface="새굴림" pitchFamily="18" charset="-127"/>
            </a:endParaRPr>
          </a:p>
          <a:p>
            <a:pPr lvl="2" fontAlgn="base" latinLnBrk="0">
              <a:buFont typeface="Wingdings" pitchFamily="2" charset="2"/>
              <a:buChar char="Ø"/>
            </a:pPr>
            <a:r>
              <a:rPr lang="ko-KR" altLang="en-US" sz="2400" b="1" dirty="0" smtClean="0">
                <a:latin typeface="새굴림" pitchFamily="18" charset="-127"/>
                <a:ea typeface="새굴림" pitchFamily="18" charset="-127"/>
              </a:rPr>
              <a:t> 홈페이지</a:t>
            </a:r>
            <a:endParaRPr lang="en-US" altLang="ko-KR" sz="2400" b="1" dirty="0" smtClean="0">
              <a:latin typeface="새굴림" pitchFamily="18" charset="-127"/>
              <a:ea typeface="새굴림" pitchFamily="18" charset="-127"/>
            </a:endParaRPr>
          </a:p>
          <a:p>
            <a:pPr marL="630936" lvl="2" indent="0" fontAlgn="base" latinLnBrk="0">
              <a:buNone/>
            </a:pPr>
            <a:r>
              <a:rPr lang="en-US" altLang="ko-KR" sz="2000" dirty="0" smtClean="0">
                <a:latin typeface="새굴림" pitchFamily="18" charset="-127"/>
                <a:ea typeface="새굴림" pitchFamily="18" charset="-127"/>
              </a:rPr>
              <a:t>   -. </a:t>
            </a:r>
            <a:r>
              <a:rPr lang="ko-KR" altLang="en-US" sz="2000" dirty="0" err="1" smtClean="0">
                <a:latin typeface="새굴림" pitchFamily="18" charset="-127"/>
                <a:ea typeface="새굴림" pitchFamily="18" charset="-127"/>
              </a:rPr>
              <a:t>각대</a:t>
            </a:r>
            <a:r>
              <a:rPr lang="ko-KR" altLang="en-US" sz="2000" dirty="0" smtClean="0">
                <a:latin typeface="새굴림" pitchFamily="18" charset="-127"/>
                <a:ea typeface="새굴림" pitchFamily="18" charset="-127"/>
              </a:rPr>
              <a:t> 활동자료 </a:t>
            </a:r>
            <a:r>
              <a:rPr lang="en-US" altLang="ko-KR" sz="2000" dirty="0" smtClean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000" dirty="0" smtClean="0">
                <a:latin typeface="새굴림" pitchFamily="18" charset="-127"/>
                <a:ea typeface="새굴림" pitchFamily="18" charset="-127"/>
              </a:rPr>
              <a:t>차량운행 일지</a:t>
            </a:r>
            <a:r>
              <a:rPr lang="en-US" altLang="ko-KR" sz="2000" dirty="0" smtClean="0"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2000" dirty="0" smtClean="0">
                <a:latin typeface="새굴림" pitchFamily="18" charset="-127"/>
                <a:ea typeface="새굴림" pitchFamily="18" charset="-127"/>
              </a:rPr>
              <a:t>매월 </a:t>
            </a:r>
            <a:r>
              <a:rPr lang="en-US" altLang="ko-KR" sz="2000" dirty="0" smtClean="0">
                <a:latin typeface="새굴림" pitchFamily="18" charset="-127"/>
                <a:ea typeface="새굴림" pitchFamily="18" charset="-127"/>
              </a:rPr>
              <a:t>10</a:t>
            </a:r>
            <a:r>
              <a:rPr lang="ko-KR" altLang="en-US" sz="2000" dirty="0" smtClean="0">
                <a:latin typeface="새굴림" pitchFamily="18" charset="-127"/>
                <a:ea typeface="새굴림" pitchFamily="18" charset="-127"/>
              </a:rPr>
              <a:t>일까지 게재</a:t>
            </a:r>
            <a:endParaRPr lang="en-US" altLang="ko-KR" sz="2000" dirty="0" smtClean="0">
              <a:latin typeface="새굴림" pitchFamily="18" charset="-127"/>
              <a:ea typeface="새굴림" pitchFamily="18" charset="-127"/>
            </a:endParaRPr>
          </a:p>
          <a:p>
            <a:pPr marL="630936" lvl="2" indent="0" fontAlgn="base" latinLnBrk="0">
              <a:buNone/>
            </a:pPr>
            <a:r>
              <a:rPr lang="en-US" altLang="ko-KR" sz="2000" dirty="0"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2000" dirty="0" smtClean="0">
                <a:latin typeface="새굴림" pitchFamily="18" charset="-127"/>
                <a:ea typeface="새굴림" pitchFamily="18" charset="-127"/>
              </a:rPr>
              <a:t>  -. </a:t>
            </a:r>
            <a:r>
              <a:rPr lang="ko-KR" altLang="en-US" sz="2000" dirty="0" smtClean="0">
                <a:latin typeface="새굴림" pitchFamily="18" charset="-127"/>
                <a:ea typeface="새굴림" pitchFamily="18" charset="-127"/>
              </a:rPr>
              <a:t>공지사항에 </a:t>
            </a:r>
            <a:r>
              <a:rPr lang="ko-KR" altLang="en-US" sz="2000" dirty="0">
                <a:latin typeface="새굴림" pitchFamily="18" charset="-127"/>
                <a:ea typeface="새굴림" pitchFamily="18" charset="-127"/>
              </a:rPr>
              <a:t>공문 </a:t>
            </a:r>
            <a:r>
              <a:rPr lang="ko-KR" altLang="en-US" sz="2000" dirty="0" smtClean="0">
                <a:latin typeface="새굴림" pitchFamily="18" charset="-127"/>
                <a:ea typeface="새굴림" pitchFamily="18" charset="-127"/>
              </a:rPr>
              <a:t>게시</a:t>
            </a:r>
            <a:endParaRPr lang="en-US" altLang="ko-KR" sz="2000" dirty="0" smtClean="0">
              <a:latin typeface="새굴림" pitchFamily="18" charset="-127"/>
              <a:ea typeface="새굴림" pitchFamily="18" charset="-127"/>
            </a:endParaRPr>
          </a:p>
          <a:p>
            <a:pPr marL="630936" lvl="2" indent="0" fontAlgn="base" latinLnBrk="0">
              <a:buNone/>
            </a:pPr>
            <a:r>
              <a:rPr lang="en-US" altLang="ko-KR" sz="2000" dirty="0"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2000" dirty="0" smtClean="0">
                <a:latin typeface="새굴림" pitchFamily="18" charset="-127"/>
                <a:ea typeface="새굴림" pitchFamily="18" charset="-127"/>
              </a:rPr>
              <a:t>  -. </a:t>
            </a:r>
            <a:r>
              <a:rPr lang="ko-KR" altLang="en-US" sz="2000" dirty="0" smtClean="0">
                <a:latin typeface="새굴림" pitchFamily="18" charset="-127"/>
                <a:ea typeface="새굴림" pitchFamily="18" charset="-127"/>
              </a:rPr>
              <a:t>동영상</a:t>
            </a:r>
            <a:r>
              <a:rPr lang="en-US" altLang="ko-KR" sz="2000" dirty="0" smtClean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000" dirty="0" smtClean="0">
                <a:latin typeface="새굴림" pitchFamily="18" charset="-127"/>
                <a:ea typeface="새굴림" pitchFamily="18" charset="-127"/>
              </a:rPr>
              <a:t>사진 업로드 </a:t>
            </a:r>
            <a:endParaRPr lang="en-US" altLang="ko-KR" sz="2000" dirty="0">
              <a:latin typeface="새굴림" pitchFamily="18" charset="-127"/>
              <a:ea typeface="새굴림" pitchFamily="18" charset="-127"/>
            </a:endParaRPr>
          </a:p>
          <a:p>
            <a:pPr lvl="2" fontAlgn="base" latinLnBrk="0">
              <a:buFont typeface="Wingdings" pitchFamily="2" charset="2"/>
              <a:buChar char="Ø"/>
            </a:pPr>
            <a:endParaRPr lang="ko-KR" altLang="en-US" sz="1600" dirty="0">
              <a:latin typeface="새굴림" pitchFamily="18" charset="-127"/>
              <a:ea typeface="새굴림" pitchFamily="18" charset="-127"/>
            </a:endParaRPr>
          </a:p>
          <a:p>
            <a:pPr lvl="2" fontAlgn="base" latinLnBrk="0">
              <a:buFont typeface="Wingdings" pitchFamily="2" charset="2"/>
              <a:buChar char="Ø"/>
            </a:pPr>
            <a:r>
              <a:rPr lang="ko-KR" altLang="en-US" b="1" dirty="0" smtClean="0"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400" b="1" dirty="0" smtClean="0">
                <a:latin typeface="새굴림" pitchFamily="18" charset="-127"/>
                <a:ea typeface="새굴림" pitchFamily="18" charset="-127"/>
              </a:rPr>
              <a:t>밴드</a:t>
            </a:r>
            <a:r>
              <a:rPr lang="en-US" altLang="ko-KR" sz="2400" b="1" dirty="0" smtClean="0"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2400" b="1" dirty="0" smtClean="0">
                <a:latin typeface="새굴림" pitchFamily="18" charset="-127"/>
                <a:ea typeface="새굴림" pitchFamily="18" charset="-127"/>
              </a:rPr>
              <a:t>대한산악구조협회</a:t>
            </a:r>
            <a:r>
              <a:rPr lang="en-US" altLang="ko-KR" sz="2400" b="1" dirty="0" smtClean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400" b="1" dirty="0" smtClean="0">
                <a:latin typeface="새굴림" pitchFamily="18" charset="-127"/>
                <a:ea typeface="새굴림" pitchFamily="18" charset="-127"/>
              </a:rPr>
              <a:t>구조협회 임원</a:t>
            </a:r>
            <a:r>
              <a:rPr lang="en-US" altLang="ko-KR" sz="2400" b="1" dirty="0" smtClean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400" b="1" dirty="0" smtClean="0">
                <a:latin typeface="새굴림" pitchFamily="18" charset="-127"/>
                <a:ea typeface="새굴림" pitchFamily="18" charset="-127"/>
              </a:rPr>
              <a:t>대장</a:t>
            </a:r>
            <a:r>
              <a:rPr lang="en-US" altLang="ko-KR" sz="2400" b="1" dirty="0" smtClean="0">
                <a:latin typeface="새굴림" pitchFamily="18" charset="-127"/>
                <a:ea typeface="새굴림" pitchFamily="18" charset="-127"/>
              </a:rPr>
              <a:t>, </a:t>
            </a:r>
            <a:r>
              <a:rPr lang="ko-KR" altLang="en-US" sz="2400" b="1" dirty="0" smtClean="0">
                <a:latin typeface="새굴림" pitchFamily="18" charset="-127"/>
                <a:ea typeface="새굴림" pitchFamily="18" charset="-127"/>
              </a:rPr>
              <a:t>강사</a:t>
            </a:r>
            <a:r>
              <a:rPr lang="en-US" altLang="ko-KR" sz="2400" b="1" dirty="0" smtClean="0">
                <a:latin typeface="새굴림" pitchFamily="18" charset="-127"/>
                <a:ea typeface="새굴림" pitchFamily="18" charset="-127"/>
              </a:rPr>
              <a:t>)</a:t>
            </a:r>
          </a:p>
          <a:p>
            <a:pPr marL="630936" lvl="2" indent="0" fontAlgn="base" latinLnBrk="0">
              <a:buNone/>
            </a:pPr>
            <a:r>
              <a:rPr lang="en-US" altLang="ko-KR" sz="2000" dirty="0" smtClean="0">
                <a:latin typeface="새굴림" pitchFamily="18" charset="-127"/>
                <a:ea typeface="새굴림" pitchFamily="18" charset="-127"/>
              </a:rPr>
              <a:t>   -. </a:t>
            </a:r>
            <a:r>
              <a:rPr lang="ko-KR" altLang="en-US" sz="2000" dirty="0" smtClean="0">
                <a:latin typeface="새굴림" pitchFamily="18" charset="-127"/>
                <a:ea typeface="새굴림" pitchFamily="18" charset="-127"/>
              </a:rPr>
              <a:t>자유로운 의사 소통의 장</a:t>
            </a:r>
            <a:endParaRPr lang="en-US" altLang="ko-KR" sz="2000" dirty="0" smtClean="0">
              <a:latin typeface="새굴림" pitchFamily="18" charset="-127"/>
              <a:ea typeface="새굴림" pitchFamily="18" charset="-127"/>
            </a:endParaRPr>
          </a:p>
          <a:p>
            <a:pPr marL="630936" lvl="2" indent="0" fontAlgn="base" latinLnBrk="0">
              <a:buNone/>
            </a:pPr>
            <a:r>
              <a:rPr lang="en-US" altLang="ko-KR" sz="2000" dirty="0" smtClean="0">
                <a:latin typeface="새굴림" pitchFamily="18" charset="-127"/>
                <a:ea typeface="새굴림" pitchFamily="18" charset="-127"/>
              </a:rPr>
              <a:t>   -. </a:t>
            </a:r>
            <a:r>
              <a:rPr lang="ko-KR" altLang="en-US" sz="2000" dirty="0" smtClean="0">
                <a:latin typeface="새굴림" pitchFamily="18" charset="-127"/>
                <a:ea typeface="새굴림" pitchFamily="18" charset="-127"/>
              </a:rPr>
              <a:t>실시간 상황 전달</a:t>
            </a:r>
            <a:endParaRPr lang="en-US" altLang="ko-KR" sz="2000" dirty="0">
              <a:latin typeface="새굴림" pitchFamily="18" charset="-127"/>
              <a:ea typeface="새굴림" pitchFamily="18" charset="-127"/>
            </a:endParaRPr>
          </a:p>
          <a:p>
            <a:pPr lvl="2" fontAlgn="base" latinLnBrk="0">
              <a:buFont typeface="Wingdings" pitchFamily="2" charset="2"/>
              <a:buChar char="Ø"/>
            </a:pPr>
            <a:endParaRPr lang="ko-KR" altLang="en-US" sz="1600" dirty="0">
              <a:latin typeface="새굴림" pitchFamily="18" charset="-127"/>
              <a:ea typeface="새굴림" pitchFamily="18" charset="-127"/>
            </a:endParaRPr>
          </a:p>
          <a:p>
            <a:pPr lvl="2" fontAlgn="base" latinLnBrk="0">
              <a:buFont typeface="Wingdings" pitchFamily="2" charset="2"/>
              <a:buChar char="Ø"/>
            </a:pPr>
            <a:r>
              <a:rPr lang="en-US" altLang="ko-KR" sz="2400" b="1" dirty="0" smtClean="0"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2400" b="1" dirty="0" err="1" smtClean="0">
                <a:latin typeface="새굴림" pitchFamily="18" charset="-127"/>
                <a:ea typeface="새굴림" pitchFamily="18" charset="-127"/>
              </a:rPr>
              <a:t>페이스북</a:t>
            </a:r>
            <a:endParaRPr lang="en-US" altLang="ko-KR" sz="2400" b="1" dirty="0" smtClean="0">
              <a:latin typeface="새굴림" pitchFamily="18" charset="-127"/>
              <a:ea typeface="새굴림" pitchFamily="18" charset="-127"/>
            </a:endParaRPr>
          </a:p>
          <a:p>
            <a:pPr marL="630936" lvl="2" indent="0" fontAlgn="base" latinLnBrk="0">
              <a:buNone/>
            </a:pPr>
            <a:r>
              <a:rPr lang="en-US" altLang="ko-KR" dirty="0" smtClean="0"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2000" dirty="0" smtClean="0">
                <a:latin typeface="새굴림" pitchFamily="18" charset="-127"/>
                <a:ea typeface="새굴림" pitchFamily="18" charset="-127"/>
              </a:rPr>
              <a:t>  -. </a:t>
            </a:r>
            <a:r>
              <a:rPr lang="ko-KR" altLang="en-US" sz="2000" dirty="0" smtClean="0">
                <a:latin typeface="새굴림" pitchFamily="18" charset="-127"/>
                <a:ea typeface="새굴림" pitchFamily="18" charset="-127"/>
              </a:rPr>
              <a:t>대내외적 실시간 구조협회 활동 사항 홍보</a:t>
            </a:r>
            <a:r>
              <a:rPr lang="en-US" altLang="ko-KR" sz="2000" dirty="0" smtClean="0">
                <a:latin typeface="새굴림" pitchFamily="18" charset="-127"/>
                <a:ea typeface="새굴림" pitchFamily="18" charset="-127"/>
              </a:rPr>
              <a:t> </a:t>
            </a:r>
            <a:endParaRPr lang="en-US" altLang="ko-KR" sz="2000" dirty="0">
              <a:latin typeface="새굴림" pitchFamily="18" charset="-127"/>
              <a:ea typeface="새굴림" pitchFamily="18" charset="-127"/>
            </a:endParaRPr>
          </a:p>
          <a:p>
            <a:pPr lvl="2" fontAlgn="base" latinLnBrk="0">
              <a:buFont typeface="Wingdings" pitchFamily="2" charset="2"/>
              <a:buChar char="Ø"/>
            </a:pPr>
            <a:endParaRPr lang="ko-KR" altLang="en-US" sz="1600" dirty="0">
              <a:latin typeface="새굴림" pitchFamily="18" charset="-127"/>
              <a:ea typeface="새굴림" pitchFamily="18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2" algn="ctr" rtl="0" latinLnBrk="1">
              <a:spcBef>
                <a:spcPct val="0"/>
              </a:spcBef>
            </a:pPr>
            <a:r>
              <a:rPr lang="ko-KR" altLang="en-US" sz="4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시도구조대와의 의사소통</a:t>
            </a:r>
            <a:endParaRPr lang="ko-KR" altLang="en-US" sz="4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5568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2507"/>
          </a:xfrm>
        </p:spPr>
        <p:txBody>
          <a:bodyPr>
            <a:normAutofit/>
          </a:bodyPr>
          <a:lstStyle/>
          <a:p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400" b="1" dirty="0" smtClean="0">
                <a:latin typeface="+mj-ea"/>
                <a:ea typeface="+mj-ea"/>
              </a:rPr>
              <a:t>훈련 및 행사 </a:t>
            </a:r>
            <a:r>
              <a:rPr lang="ko-KR" altLang="en-US" sz="2400" b="1" dirty="0" smtClean="0">
                <a:latin typeface="+mj-ea"/>
                <a:ea typeface="+mj-ea"/>
              </a:rPr>
              <a:t>문자안내 시 </a:t>
            </a:r>
            <a:r>
              <a:rPr lang="ko-KR" altLang="en-US" sz="2400" b="1" dirty="0" smtClean="0">
                <a:latin typeface="+mj-ea"/>
                <a:ea typeface="+mj-ea"/>
              </a:rPr>
              <a:t>참석 유무 </a:t>
            </a:r>
            <a:r>
              <a:rPr lang="ko-KR" altLang="en-US" sz="2400" b="1" dirty="0" smtClean="0">
                <a:latin typeface="+mj-ea"/>
                <a:ea typeface="+mj-ea"/>
              </a:rPr>
              <a:t>신속한 </a:t>
            </a:r>
            <a:r>
              <a:rPr lang="ko-KR" altLang="en-US" sz="2400" b="1" dirty="0" smtClean="0">
                <a:latin typeface="+mj-ea"/>
                <a:ea typeface="+mj-ea"/>
              </a:rPr>
              <a:t>답변 </a:t>
            </a:r>
            <a:r>
              <a:rPr lang="ko-KR" altLang="en-US" sz="2400" b="1" dirty="0" smtClean="0">
                <a:latin typeface="+mj-ea"/>
                <a:ea typeface="+mj-ea"/>
              </a:rPr>
              <a:t>요청</a:t>
            </a:r>
            <a:endParaRPr lang="en-US" altLang="ko-KR" sz="2400" b="1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400" b="1" dirty="0" err="1" smtClean="0">
                <a:latin typeface="+mj-ea"/>
                <a:ea typeface="+mj-ea"/>
              </a:rPr>
              <a:t>대원증</a:t>
            </a:r>
            <a:r>
              <a:rPr lang="ko-KR" altLang="en-US" sz="2400" b="1" dirty="0" smtClean="0">
                <a:latin typeface="+mj-ea"/>
                <a:ea typeface="+mj-ea"/>
              </a:rPr>
              <a:t> 발급</a:t>
            </a:r>
            <a:endParaRPr lang="en-US" altLang="ko-KR" sz="2400" b="1" dirty="0" smtClean="0">
              <a:latin typeface="+mj-ea"/>
              <a:ea typeface="+mj-ea"/>
            </a:endParaRPr>
          </a:p>
          <a:p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1) 2017</a:t>
            </a:r>
            <a:r>
              <a:rPr lang="en-US" altLang="ko-KR" sz="2000" dirty="0" smtClean="0">
                <a:latin typeface="+mj-ea"/>
                <a:ea typeface="+mj-ea"/>
              </a:rPr>
              <a:t>, 2018</a:t>
            </a:r>
            <a:r>
              <a:rPr lang="ko-KR" altLang="en-US" sz="2000" dirty="0" smtClean="0">
                <a:latin typeface="+mj-ea"/>
                <a:ea typeface="+mj-ea"/>
              </a:rPr>
              <a:t>년 가입한 대원은 </a:t>
            </a:r>
            <a:r>
              <a:rPr lang="en-US" altLang="ko-KR" sz="2000" dirty="0" smtClean="0">
                <a:latin typeface="+mj-ea"/>
                <a:ea typeface="+mj-ea"/>
              </a:rPr>
              <a:t>2018</a:t>
            </a:r>
            <a:r>
              <a:rPr lang="ko-KR" altLang="en-US" sz="2000" dirty="0" smtClean="0">
                <a:latin typeface="+mj-ea"/>
                <a:ea typeface="+mj-ea"/>
              </a:rPr>
              <a:t>년 </a:t>
            </a:r>
            <a:r>
              <a:rPr lang="ko-KR" altLang="en-US" sz="2000" dirty="0" err="1" smtClean="0">
                <a:latin typeface="+mj-ea"/>
                <a:ea typeface="+mj-ea"/>
              </a:rPr>
              <a:t>대원증</a:t>
            </a:r>
            <a:r>
              <a:rPr lang="ko-KR" altLang="en-US" sz="2000" dirty="0" smtClean="0">
                <a:latin typeface="+mj-ea"/>
                <a:ea typeface="+mj-ea"/>
              </a:rPr>
              <a:t> 발급에서 제외</a:t>
            </a:r>
            <a:endParaRPr lang="en-US" altLang="ko-KR" sz="2000" dirty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     2020</a:t>
            </a:r>
            <a:r>
              <a:rPr lang="ko-KR" altLang="en-US" sz="2000" dirty="0" smtClean="0">
                <a:latin typeface="+mj-ea"/>
                <a:ea typeface="+mj-ea"/>
              </a:rPr>
              <a:t>년 자동 발급</a:t>
            </a:r>
            <a:r>
              <a:rPr lang="en-US" altLang="ko-KR" sz="2000" dirty="0">
                <a:latin typeface="+mj-ea"/>
                <a:ea typeface="+mj-ea"/>
              </a:rPr>
              <a:t>(</a:t>
            </a:r>
            <a:r>
              <a:rPr lang="ko-KR" altLang="en-US" sz="2000" dirty="0" smtClean="0">
                <a:latin typeface="+mj-ea"/>
                <a:ea typeface="+mj-ea"/>
              </a:rPr>
              <a:t>단 모든 교육 </a:t>
            </a:r>
            <a:r>
              <a:rPr lang="ko-KR" altLang="en-US" sz="2000" dirty="0" err="1" smtClean="0">
                <a:latin typeface="+mj-ea"/>
                <a:ea typeface="+mj-ea"/>
              </a:rPr>
              <a:t>이수자에</a:t>
            </a:r>
            <a:r>
              <a:rPr lang="ko-KR" altLang="en-US" sz="2000" dirty="0" smtClean="0">
                <a:latin typeface="+mj-ea"/>
                <a:ea typeface="+mj-ea"/>
              </a:rPr>
              <a:t> 한함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</a:p>
          <a:p>
            <a:pPr marL="109728" indent="0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2) 2015</a:t>
            </a:r>
            <a:r>
              <a:rPr lang="ko-KR" altLang="en-US" sz="2000" dirty="0" smtClean="0">
                <a:latin typeface="+mj-ea"/>
                <a:ea typeface="+mj-ea"/>
              </a:rPr>
              <a:t>년</a:t>
            </a:r>
            <a:r>
              <a:rPr lang="en-US" altLang="ko-KR" sz="2000" dirty="0" smtClean="0">
                <a:latin typeface="+mj-ea"/>
                <a:ea typeface="+mj-ea"/>
              </a:rPr>
              <a:t>~2017</a:t>
            </a:r>
            <a:r>
              <a:rPr lang="ko-KR" altLang="en-US" sz="2000" dirty="0" smtClean="0">
                <a:latin typeface="+mj-ea"/>
                <a:ea typeface="+mj-ea"/>
              </a:rPr>
              <a:t>년 </a:t>
            </a:r>
            <a:r>
              <a:rPr lang="en-US" altLang="ko-KR" sz="2000" dirty="0" smtClean="0">
                <a:latin typeface="+mj-ea"/>
                <a:ea typeface="+mj-ea"/>
              </a:rPr>
              <a:t>3</a:t>
            </a:r>
            <a:r>
              <a:rPr lang="ko-KR" altLang="en-US" sz="2000" dirty="0" smtClean="0">
                <a:latin typeface="+mj-ea"/>
                <a:ea typeface="+mj-ea"/>
              </a:rPr>
              <a:t>년간 교육 </a:t>
            </a:r>
            <a:r>
              <a:rPr lang="ko-KR" altLang="en-US" sz="2000" dirty="0" err="1" smtClean="0">
                <a:latin typeface="+mj-ea"/>
                <a:ea typeface="+mj-ea"/>
              </a:rPr>
              <a:t>미이수자는</a:t>
            </a:r>
            <a:r>
              <a:rPr lang="ko-KR" altLang="en-US" sz="2000" dirty="0" smtClean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2018</a:t>
            </a:r>
            <a:r>
              <a:rPr lang="ko-KR" altLang="en-US" sz="2000" dirty="0" smtClean="0">
                <a:latin typeface="+mj-ea"/>
                <a:ea typeface="+mj-ea"/>
              </a:rPr>
              <a:t>년도 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  </a:t>
            </a:r>
            <a:r>
              <a:rPr lang="ko-KR" altLang="en-US" sz="2000" dirty="0" smtClean="0">
                <a:latin typeface="+mj-ea"/>
                <a:ea typeface="+mj-ea"/>
              </a:rPr>
              <a:t>교육 </a:t>
            </a:r>
            <a:r>
              <a:rPr lang="ko-KR" altLang="en-US" sz="2000" dirty="0" smtClean="0">
                <a:latin typeface="+mj-ea"/>
                <a:ea typeface="+mj-ea"/>
              </a:rPr>
              <a:t>수료 시 </a:t>
            </a:r>
            <a:r>
              <a:rPr lang="ko-KR" altLang="en-US" sz="2000" dirty="0" smtClean="0">
                <a:latin typeface="+mj-ea"/>
                <a:ea typeface="+mj-ea"/>
              </a:rPr>
              <a:t>발급</a:t>
            </a:r>
            <a:r>
              <a:rPr lang="en-US" altLang="ko-KR" sz="2000" dirty="0" smtClean="0"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latin typeface="+mj-ea"/>
                <a:ea typeface="+mj-ea"/>
              </a:rPr>
              <a:t>교육 불참 시 </a:t>
            </a:r>
            <a:r>
              <a:rPr lang="ko-KR" altLang="en-US" sz="2000" dirty="0" err="1" smtClean="0">
                <a:latin typeface="+mj-ea"/>
                <a:ea typeface="+mj-ea"/>
              </a:rPr>
              <a:t>대원증</a:t>
            </a:r>
            <a:r>
              <a:rPr lang="ko-KR" altLang="en-US" sz="2000" dirty="0" smtClean="0">
                <a:latin typeface="+mj-ea"/>
                <a:ea typeface="+mj-ea"/>
              </a:rPr>
              <a:t> 발급 </a:t>
            </a:r>
            <a:r>
              <a:rPr lang="ko-KR" altLang="en-US" sz="2000" dirty="0" smtClean="0">
                <a:latin typeface="+mj-ea"/>
                <a:ea typeface="+mj-ea"/>
              </a:rPr>
              <a:t>불가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smtClean="0"/>
              <a:t>업무안내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9915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2507"/>
          </a:xfrm>
        </p:spPr>
        <p:txBody>
          <a:bodyPr>
            <a:normAutofit/>
          </a:bodyPr>
          <a:lstStyle/>
          <a:p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400" b="1" dirty="0" smtClean="0">
                <a:latin typeface="+mj-ea"/>
                <a:ea typeface="+mj-ea"/>
              </a:rPr>
              <a:t>2018</a:t>
            </a:r>
            <a:r>
              <a:rPr lang="ko-KR" altLang="en-US" sz="2400" b="1" dirty="0" smtClean="0">
                <a:latin typeface="+mj-ea"/>
                <a:ea typeface="+mj-ea"/>
              </a:rPr>
              <a:t>년 </a:t>
            </a:r>
            <a:r>
              <a:rPr lang="en-US" altLang="ko-KR" sz="2400" b="1" dirty="0" smtClean="0">
                <a:latin typeface="+mj-ea"/>
                <a:ea typeface="+mj-ea"/>
              </a:rPr>
              <a:t>11</a:t>
            </a:r>
            <a:r>
              <a:rPr lang="ko-KR" altLang="en-US" sz="2400" b="1" dirty="0" smtClean="0">
                <a:latin typeface="+mj-ea"/>
                <a:ea typeface="+mj-ea"/>
              </a:rPr>
              <a:t>월 중</a:t>
            </a:r>
            <a:endParaRPr lang="en-US" altLang="ko-KR" sz="2400" b="1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-. </a:t>
            </a:r>
            <a:r>
              <a:rPr lang="ko-KR" altLang="en-US" sz="2000" dirty="0" smtClean="0">
                <a:latin typeface="+mj-ea"/>
                <a:ea typeface="+mj-ea"/>
              </a:rPr>
              <a:t>대한산악구조협회 연간 자료 </a:t>
            </a:r>
            <a:r>
              <a:rPr lang="en-US" altLang="ko-KR" sz="2000" dirty="0" smtClean="0">
                <a:latin typeface="+mj-ea"/>
                <a:ea typeface="+mj-ea"/>
              </a:rPr>
              <a:t>CD </a:t>
            </a:r>
            <a:r>
              <a:rPr lang="ko-KR" altLang="en-US" sz="2000" dirty="0" smtClean="0">
                <a:latin typeface="+mj-ea"/>
                <a:ea typeface="+mj-ea"/>
              </a:rPr>
              <a:t>제작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   -. </a:t>
            </a:r>
            <a:r>
              <a:rPr lang="ko-KR" altLang="en-US" sz="2000" dirty="0" err="1" smtClean="0">
                <a:latin typeface="+mj-ea"/>
                <a:ea typeface="+mj-ea"/>
              </a:rPr>
              <a:t>각대</a:t>
            </a:r>
            <a:r>
              <a:rPr lang="ko-KR" altLang="en-US" sz="2000" dirty="0" smtClean="0">
                <a:latin typeface="+mj-ea"/>
                <a:ea typeface="+mj-ea"/>
              </a:rPr>
              <a:t> 모든 활동사항 동영상 및 사진 촬영 및 제출</a:t>
            </a:r>
            <a:r>
              <a:rPr lang="en-US" altLang="ko-KR" sz="2000" dirty="0" smtClean="0">
                <a:latin typeface="+mj-ea"/>
                <a:ea typeface="+mj-ea"/>
              </a:rPr>
              <a:t>(E-mail </a:t>
            </a:r>
            <a:r>
              <a:rPr lang="ko-KR" altLang="en-US" sz="2000" dirty="0" smtClean="0">
                <a:latin typeface="+mj-ea"/>
                <a:ea typeface="+mj-ea"/>
              </a:rPr>
              <a:t>등</a:t>
            </a:r>
            <a:r>
              <a:rPr lang="en-US" altLang="ko-KR" sz="2000" dirty="0" smtClean="0">
                <a:latin typeface="+mj-ea"/>
                <a:ea typeface="+mj-ea"/>
              </a:rPr>
              <a:t>)</a:t>
            </a:r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  <a:ea typeface="+mj-ea"/>
              </a:rPr>
              <a:t> </a:t>
            </a:r>
            <a:endParaRPr lang="en-US" altLang="ko-KR" sz="2000" dirty="0" smtClean="0">
              <a:latin typeface="+mj-ea"/>
              <a:ea typeface="+mj-ea"/>
            </a:endParaRPr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 smtClean="0"/>
              <a:t>전국 산악구조대 활동자료집 제작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8938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2507"/>
          </a:xfrm>
        </p:spPr>
        <p:txBody>
          <a:bodyPr>
            <a:normAutofit/>
          </a:bodyPr>
          <a:lstStyle/>
          <a:p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400" b="1" dirty="0" smtClean="0">
                <a:latin typeface="+mj-ea"/>
                <a:ea typeface="+mj-ea"/>
              </a:rPr>
              <a:t>목적</a:t>
            </a:r>
            <a:endParaRPr lang="en-US" altLang="ko-KR" sz="2400" b="1" dirty="0" smtClean="0">
              <a:latin typeface="+mj-ea"/>
              <a:ea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latin typeface="+mj-ea"/>
                <a:ea typeface="+mj-ea"/>
              </a:rPr>
              <a:t>  </a:t>
            </a:r>
            <a:r>
              <a:rPr lang="ko-KR" altLang="en-US" sz="2000" dirty="0" smtClean="0">
                <a:latin typeface="+mj-ea"/>
                <a:ea typeface="+mj-ea"/>
              </a:rPr>
              <a:t>국제적인 산악구조 교류를 통해 선진산악구조 기술 습득 및 국제 우호증진</a:t>
            </a:r>
            <a:endParaRPr lang="en-US" altLang="ko-KR" sz="2000" dirty="0" smtClean="0">
              <a:latin typeface="+mj-ea"/>
              <a:ea typeface="+mj-ea"/>
            </a:endParaRPr>
          </a:p>
          <a:p>
            <a:pPr marL="109728" indent="0">
              <a:buNone/>
            </a:pPr>
            <a:endParaRPr lang="en-US" altLang="ko-KR" sz="2000" dirty="0" smtClean="0">
              <a:latin typeface="+mj-ea"/>
              <a:ea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400" b="1" dirty="0" smtClean="0">
                <a:latin typeface="+mj-ea"/>
              </a:rPr>
              <a:t>일시</a:t>
            </a:r>
            <a:endParaRPr lang="en-US" altLang="ko-KR" sz="2400" b="1" dirty="0" smtClean="0">
              <a:latin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  2018</a:t>
            </a:r>
            <a:r>
              <a:rPr lang="ko-KR" altLang="en-US" sz="2000" dirty="0">
                <a:latin typeface="+mj-ea"/>
              </a:rPr>
              <a:t>년 </a:t>
            </a:r>
            <a:r>
              <a:rPr lang="en-US" altLang="ko-KR" sz="2000" dirty="0">
                <a:latin typeface="+mj-ea"/>
              </a:rPr>
              <a:t>10</a:t>
            </a:r>
            <a:r>
              <a:rPr lang="ko-KR" altLang="en-US" sz="2000" dirty="0">
                <a:latin typeface="+mj-ea"/>
              </a:rPr>
              <a:t>월 </a:t>
            </a:r>
            <a:r>
              <a:rPr lang="en-US" altLang="ko-KR" sz="2000" dirty="0">
                <a:latin typeface="+mj-ea"/>
              </a:rPr>
              <a:t>17</a:t>
            </a:r>
            <a:r>
              <a:rPr lang="ko-KR" altLang="en-US" sz="2000" dirty="0">
                <a:latin typeface="+mj-ea"/>
              </a:rPr>
              <a:t>일</a:t>
            </a:r>
            <a:r>
              <a:rPr lang="en-US" altLang="ko-KR" sz="2000" dirty="0">
                <a:latin typeface="+mj-ea"/>
              </a:rPr>
              <a:t>~20</a:t>
            </a:r>
            <a:r>
              <a:rPr lang="ko-KR" altLang="en-US" sz="2000" dirty="0" smtClean="0">
                <a:latin typeface="+mj-ea"/>
              </a:rPr>
              <a:t>일</a:t>
            </a:r>
            <a:endParaRPr lang="en-US" altLang="ko-KR" sz="2000" dirty="0" smtClean="0">
              <a:latin typeface="+mj-ea"/>
            </a:endParaRPr>
          </a:p>
          <a:p>
            <a:pPr marL="109728" indent="0">
              <a:buNone/>
            </a:pPr>
            <a:r>
              <a:rPr lang="en-US" altLang="ko-KR" sz="2000" dirty="0" smtClean="0">
                <a:latin typeface="+mj-ea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400" b="1" dirty="0" smtClean="0">
                <a:latin typeface="+mj-ea"/>
              </a:rPr>
              <a:t>장소</a:t>
            </a:r>
            <a:endParaRPr lang="en-US" altLang="ko-KR" sz="2400" b="1" dirty="0">
              <a:latin typeface="+mj-ea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+mj-ea"/>
              </a:rPr>
              <a:t>   </a:t>
            </a:r>
            <a:r>
              <a:rPr lang="ko-KR" altLang="en-US" sz="2000" dirty="0" smtClean="0">
                <a:latin typeface="+mj-ea"/>
              </a:rPr>
              <a:t>프랑스 </a:t>
            </a:r>
            <a:r>
              <a:rPr lang="ko-KR" altLang="en-US" sz="2000" dirty="0" err="1" smtClean="0">
                <a:latin typeface="+mj-ea"/>
              </a:rPr>
              <a:t>샤모니</a:t>
            </a:r>
            <a:endParaRPr lang="en-US" altLang="ko-KR" sz="2000" dirty="0">
              <a:latin typeface="+mj-ea"/>
            </a:endParaRPr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dirty="0" smtClean="0"/>
              <a:t>2018 </a:t>
            </a:r>
            <a:r>
              <a:rPr lang="ko-KR" altLang="en-US" dirty="0" smtClean="0"/>
              <a:t>국제 산악구조위원회 총회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5606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2507"/>
          </a:xfrm>
        </p:spPr>
        <p:txBody>
          <a:bodyPr>
            <a:noAutofit/>
          </a:bodyPr>
          <a:lstStyle/>
          <a:p>
            <a:pPr marL="109728" indent="0" algn="ctr">
              <a:buNone/>
            </a:pPr>
            <a:r>
              <a:rPr lang="en-US" altLang="ko-KR" sz="2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? !</a:t>
            </a:r>
            <a:endParaRPr lang="en-US" altLang="ko-KR" sz="239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 smtClean="0"/>
              <a:t>기타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1796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en-US" altLang="ko-KR" sz="6000" dirty="0"/>
          </a:p>
          <a:p>
            <a:pPr marL="109728" indent="0" algn="ctr">
              <a:buNone/>
            </a:pPr>
            <a:r>
              <a:rPr lang="ko-KR" alt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D아롱체" pitchFamily="18" charset="-127"/>
                <a:ea typeface="MD아롱체" pitchFamily="18" charset="-127"/>
              </a:rPr>
              <a:t>감사합니다</a:t>
            </a:r>
            <a:r>
              <a:rPr lang="en-US" altLang="ko-KR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D아롱체" pitchFamily="18" charset="-127"/>
                <a:ea typeface="MD아롱체" pitchFamily="18" charset="-127"/>
              </a:rPr>
              <a:t>. ^^</a:t>
            </a:r>
            <a:endParaRPr lang="ko-KR" alt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D아롱체" pitchFamily="18" charset="-127"/>
              <a:ea typeface="MD아롱체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1796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499</TotalTime>
  <Words>247</Words>
  <Application>Microsoft Office PowerPoint</Application>
  <PresentationFormat>화면 슬라이드 쇼(4:3)</PresentationFormat>
  <Paragraphs>64</Paragraphs>
  <Slides>9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광장</vt:lpstr>
      <vt:lpstr>  2018구조협회 합동워크샵 </vt:lpstr>
      <vt:lpstr>총무위원회 명단</vt:lpstr>
      <vt:lpstr>구조협회의 명칭, 마크</vt:lpstr>
      <vt:lpstr>시도구조대와의 의사소통</vt:lpstr>
      <vt:lpstr>업무안내</vt:lpstr>
      <vt:lpstr>전국 산악구조대 활동자료집 제작</vt:lpstr>
      <vt:lpstr>2018 국제 산악구조위원회 총회</vt:lpstr>
      <vt:lpstr>기타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2018구조협회 합동워크샵</dc:title>
  <dc:creator>Windows 사용자</dc:creator>
  <cp:lastModifiedBy>Windows 사용자</cp:lastModifiedBy>
  <cp:revision>23</cp:revision>
  <cp:lastPrinted>2018-03-10T07:57:28Z</cp:lastPrinted>
  <dcterms:created xsi:type="dcterms:W3CDTF">2018-03-10T02:53:24Z</dcterms:created>
  <dcterms:modified xsi:type="dcterms:W3CDTF">2018-03-10T14:33:49Z</dcterms:modified>
</cp:coreProperties>
</file>