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03C2A-56FD-4414-9E2F-1EDB75F51320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FF929-1D34-4A95-8851-68014A080F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35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FF929-1D34-4A95-8851-68014A080F3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74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  2018</a:t>
            </a:r>
            <a:r>
              <a:rPr lang="ko-KR" altLang="en-US" dirty="0" smtClean="0"/>
              <a:t>구조협회 </a:t>
            </a:r>
            <a:r>
              <a:rPr lang="ko-KR" altLang="en-US" dirty="0" err="1" smtClean="0"/>
              <a:t>합동워크샵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15616" y="2636912"/>
            <a:ext cx="6400800" cy="766936"/>
          </a:xfrm>
        </p:spPr>
        <p:txBody>
          <a:bodyPr/>
          <a:lstStyle/>
          <a:p>
            <a:pPr algn="ctr"/>
            <a:r>
              <a:rPr lang="ko-KR" altLang="en-US" dirty="0" smtClean="0">
                <a:latin typeface="+mj-ea"/>
                <a:ea typeface="+mj-ea"/>
              </a:rPr>
              <a:t>총무위원회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1026" name="Picture 2" descr="C:\Users\Administrator\Desktop\대한산악구조협회로고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6104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6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5616" y="1700808"/>
            <a:ext cx="3600400" cy="442535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400" dirty="0" smtClean="0"/>
              <a:t>위 원 </a:t>
            </a:r>
            <a:r>
              <a:rPr lang="ko-KR" altLang="en-US" sz="2400" dirty="0"/>
              <a:t>장 </a:t>
            </a:r>
            <a:r>
              <a:rPr lang="en-US" altLang="ko-KR" sz="2400" dirty="0"/>
              <a:t>: </a:t>
            </a:r>
            <a:r>
              <a:rPr lang="ko-KR" altLang="en-US" sz="2400" dirty="0" smtClean="0"/>
              <a:t> </a:t>
            </a:r>
            <a:endParaRPr lang="ko-KR" altLang="en-US" sz="24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400" dirty="0" smtClean="0"/>
              <a:t>부위원장 </a:t>
            </a:r>
            <a:r>
              <a:rPr lang="en-US" altLang="ko-KR" sz="2400" dirty="0" smtClean="0"/>
              <a:t>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400" dirty="0" err="1" smtClean="0"/>
              <a:t>촬</a:t>
            </a:r>
            <a:r>
              <a:rPr lang="ko-KR" altLang="en-US" sz="2400" dirty="0" smtClean="0"/>
              <a:t>      </a:t>
            </a:r>
            <a:r>
              <a:rPr lang="ko-KR" altLang="en-US" sz="2400" dirty="0"/>
              <a:t>영 </a:t>
            </a:r>
            <a:r>
              <a:rPr lang="en-US" altLang="ko-KR" sz="2400" dirty="0" smtClean="0"/>
              <a:t>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400" dirty="0" smtClean="0"/>
              <a:t>행      </a:t>
            </a:r>
            <a:r>
              <a:rPr lang="ko-KR" altLang="en-US" sz="2400" dirty="0"/>
              <a:t>정 </a:t>
            </a:r>
            <a:r>
              <a:rPr lang="en-US" altLang="ko-KR" sz="2400" dirty="0" smtClean="0"/>
              <a:t>:</a:t>
            </a:r>
            <a:endParaRPr lang="ko-KR" altLang="en-US" sz="24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400" dirty="0"/>
              <a:t>홈페이지 관리 </a:t>
            </a:r>
            <a:r>
              <a:rPr lang="en-US" altLang="ko-KR" sz="2400" dirty="0" smtClean="0"/>
              <a:t>:</a:t>
            </a:r>
            <a:endParaRPr lang="ko-KR" altLang="en-US" sz="24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400" dirty="0"/>
              <a:t>연      </a:t>
            </a:r>
            <a:r>
              <a:rPr lang="ko-KR" altLang="en-US" sz="2400" dirty="0" err="1"/>
              <a:t>락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:</a:t>
            </a:r>
            <a:endParaRPr lang="ko-KR" altLang="en-US" sz="24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400" dirty="0"/>
              <a:t>밴드</a:t>
            </a:r>
            <a:r>
              <a:rPr lang="en-US" altLang="ko-KR" sz="2400" dirty="0"/>
              <a:t>,</a:t>
            </a:r>
            <a:r>
              <a:rPr lang="ko-KR" altLang="en-US" sz="2400" dirty="0" err="1"/>
              <a:t>페이스북</a:t>
            </a:r>
            <a:r>
              <a:rPr lang="ko-KR" altLang="en-US" sz="2400" dirty="0"/>
              <a:t> 관리 </a:t>
            </a:r>
            <a:r>
              <a:rPr lang="en-US" altLang="ko-KR" sz="2400" dirty="0" smtClean="0"/>
              <a:t>:</a:t>
            </a:r>
            <a:endParaRPr lang="ko-KR" altLang="en-US" sz="24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o-KR" altLang="en-US" dirty="0" smtClean="0"/>
              <a:t>총무위원회 </a:t>
            </a:r>
            <a:r>
              <a:rPr lang="ko-KR" altLang="en-US" dirty="0" smtClean="0"/>
              <a:t>명단</a:t>
            </a:r>
            <a:endParaRPr lang="ko-KR" altLang="en-US" dirty="0"/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4499992" y="1700808"/>
            <a:ext cx="4464496" cy="442535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1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1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1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1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1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1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1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1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1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lnSpc>
                <a:spcPct val="150000"/>
              </a:lnSpc>
              <a:buNone/>
            </a:pPr>
            <a:r>
              <a:rPr lang="ko-KR" altLang="en-US" sz="2400" b="1" dirty="0" err="1" smtClean="0"/>
              <a:t>장헌무이사</a:t>
            </a:r>
            <a:r>
              <a:rPr lang="ko-KR" altLang="en-US" sz="2400" b="1" dirty="0" smtClean="0"/>
              <a:t> </a:t>
            </a:r>
            <a:endParaRPr lang="ko-KR" altLang="en-US" sz="2400" b="1" dirty="0"/>
          </a:p>
          <a:p>
            <a:pPr marL="109728" indent="0">
              <a:lnSpc>
                <a:spcPct val="150000"/>
              </a:lnSpc>
              <a:buNone/>
            </a:pPr>
            <a:r>
              <a:rPr lang="ko-KR" altLang="en-US" sz="2400" b="1" dirty="0"/>
              <a:t>김근용이사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ko-KR" altLang="en-US" sz="2400" b="1" dirty="0"/>
              <a:t>조수남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최원식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ko-KR" altLang="en-US" sz="2400" b="1" dirty="0"/>
              <a:t>임정희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ko-KR" altLang="en-US" sz="2400" b="1" dirty="0"/>
              <a:t>이승진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최임복</a:t>
            </a:r>
            <a:endParaRPr lang="ko-KR" altLang="en-US" sz="2400" b="1" dirty="0"/>
          </a:p>
          <a:p>
            <a:pPr marL="109728" indent="0">
              <a:lnSpc>
                <a:spcPct val="150000"/>
              </a:lnSpc>
              <a:buNone/>
            </a:pPr>
            <a:r>
              <a:rPr lang="ko-KR" altLang="en-US" sz="2400" b="1" dirty="0"/>
              <a:t>이선규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전은오</a:t>
            </a:r>
            <a:endParaRPr lang="ko-KR" altLang="en-US" sz="2400" b="1" dirty="0"/>
          </a:p>
          <a:p>
            <a:pPr marL="109728" indent="0">
              <a:lnSpc>
                <a:spcPct val="150000"/>
              </a:lnSpc>
              <a:buNone/>
            </a:pPr>
            <a:r>
              <a:rPr lang="ko-KR" altLang="en-US" sz="2400" b="1" dirty="0"/>
              <a:t>배명석</a:t>
            </a:r>
          </a:p>
        </p:txBody>
      </p:sp>
    </p:spTree>
    <p:extLst>
      <p:ext uri="{BB962C8B-B14F-4D97-AF65-F5344CB8AC3E}">
        <p14:creationId xmlns:p14="http://schemas.microsoft.com/office/powerpoint/2010/main" val="4259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ko-KR" altLang="en-US" dirty="0" smtClean="0"/>
              <a:t>대한산악구조협회 홈페이지 자료실 이용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dirty="0">
                <a:latin typeface="새굴림" pitchFamily="18" charset="-127"/>
                <a:ea typeface="새굴림" pitchFamily="18" charset="-127"/>
              </a:rPr>
              <a:t>구조협회의 명칭</a:t>
            </a:r>
            <a:r>
              <a:rPr lang="en-US" altLang="ko-KR" dirty="0">
                <a:latin typeface="새굴림" pitchFamily="18" charset="-127"/>
                <a:ea typeface="새굴림" pitchFamily="18" charset="-127"/>
              </a:rPr>
              <a:t>, </a:t>
            </a:r>
            <a:r>
              <a:rPr lang="ko-KR" altLang="en-US" dirty="0" smtClean="0">
                <a:latin typeface="새굴림" pitchFamily="18" charset="-127"/>
                <a:ea typeface="새굴림" pitchFamily="18" charset="-127"/>
              </a:rPr>
              <a:t>마크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951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0936" lvl="2" indent="0" fontAlgn="base" latinLnBrk="0">
              <a:buNone/>
            </a:pPr>
            <a:endParaRPr lang="ko-KR" altLang="en-US" sz="1600" dirty="0">
              <a:latin typeface="새굴림" pitchFamily="18" charset="-127"/>
              <a:ea typeface="새굴림" pitchFamily="18" charset="-127"/>
            </a:endParaRPr>
          </a:p>
          <a:p>
            <a:pPr lvl="2" fontAlgn="base" latinLnBrk="0">
              <a:buFont typeface="Wingdings" pitchFamily="2" charset="2"/>
              <a:buChar char="Ø"/>
            </a:pPr>
            <a:r>
              <a:rPr lang="ko-KR" altLang="en-US" sz="2400" b="1" dirty="0" smtClean="0">
                <a:latin typeface="새굴림" pitchFamily="18" charset="-127"/>
                <a:ea typeface="새굴림" pitchFamily="18" charset="-127"/>
              </a:rPr>
              <a:t> 홈페이지</a:t>
            </a:r>
            <a:endParaRPr lang="en-US" altLang="ko-KR" sz="2400" b="1" dirty="0" smtClean="0">
              <a:latin typeface="새굴림" pitchFamily="18" charset="-127"/>
              <a:ea typeface="새굴림" pitchFamily="18" charset="-127"/>
            </a:endParaRPr>
          </a:p>
          <a:p>
            <a:pPr marL="630936" lvl="2" indent="0" fontAlgn="base" latinLnBrk="0">
              <a:buNone/>
            </a:pP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   -. </a:t>
            </a:r>
            <a:r>
              <a:rPr lang="ko-KR" altLang="en-US" sz="2000" dirty="0" err="1" smtClean="0">
                <a:latin typeface="새굴림" pitchFamily="18" charset="-127"/>
                <a:ea typeface="새굴림" pitchFamily="18" charset="-127"/>
              </a:rPr>
              <a:t>각대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 활동자료 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,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차량운행 일지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: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매월 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10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일까지 게재</a:t>
            </a:r>
            <a:endParaRPr lang="en-US" altLang="ko-KR" sz="2000" dirty="0" smtClean="0">
              <a:latin typeface="새굴림" pitchFamily="18" charset="-127"/>
              <a:ea typeface="새굴림" pitchFamily="18" charset="-127"/>
            </a:endParaRPr>
          </a:p>
          <a:p>
            <a:pPr marL="630936" lvl="2" indent="0" fontAlgn="base" latinLnBrk="0">
              <a:buNone/>
            </a:pPr>
            <a:r>
              <a:rPr lang="en-US" altLang="ko-KR" sz="2000" dirty="0">
                <a:latin typeface="새굴림" pitchFamily="18" charset="-127"/>
                <a:ea typeface="새굴림" pitchFamily="18" charset="-127"/>
              </a:rPr>
              <a:t> 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  -.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공지사항에 </a:t>
            </a:r>
            <a:r>
              <a:rPr lang="ko-KR" altLang="en-US" sz="2000" dirty="0">
                <a:latin typeface="새굴림" pitchFamily="18" charset="-127"/>
                <a:ea typeface="새굴림" pitchFamily="18" charset="-127"/>
              </a:rPr>
              <a:t>공문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게시</a:t>
            </a:r>
            <a:endParaRPr lang="en-US" altLang="ko-KR" sz="2000" dirty="0" smtClean="0">
              <a:latin typeface="새굴림" pitchFamily="18" charset="-127"/>
              <a:ea typeface="새굴림" pitchFamily="18" charset="-127"/>
            </a:endParaRPr>
          </a:p>
          <a:p>
            <a:pPr marL="630936" lvl="2" indent="0" fontAlgn="base" latinLnBrk="0">
              <a:buNone/>
            </a:pPr>
            <a:r>
              <a:rPr lang="en-US" altLang="ko-KR" sz="2000" dirty="0">
                <a:latin typeface="새굴림" pitchFamily="18" charset="-127"/>
                <a:ea typeface="새굴림" pitchFamily="18" charset="-127"/>
              </a:rPr>
              <a:t> 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  -.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동영상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,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사진 업로드 </a:t>
            </a:r>
            <a:endParaRPr lang="en-US" altLang="ko-KR" sz="2000" dirty="0">
              <a:latin typeface="새굴림" pitchFamily="18" charset="-127"/>
              <a:ea typeface="새굴림" pitchFamily="18" charset="-127"/>
            </a:endParaRPr>
          </a:p>
          <a:p>
            <a:pPr lvl="2" fontAlgn="base" latinLnBrk="0">
              <a:buFont typeface="Wingdings" pitchFamily="2" charset="2"/>
              <a:buChar char="Ø"/>
            </a:pPr>
            <a:endParaRPr lang="ko-KR" altLang="en-US" sz="1600" dirty="0">
              <a:latin typeface="새굴림" pitchFamily="18" charset="-127"/>
              <a:ea typeface="새굴림" pitchFamily="18" charset="-127"/>
            </a:endParaRPr>
          </a:p>
          <a:p>
            <a:pPr lvl="2" fontAlgn="base" latinLnBrk="0">
              <a:buFont typeface="Wingdings" pitchFamily="2" charset="2"/>
              <a:buChar char="Ø"/>
            </a:pPr>
            <a:r>
              <a:rPr lang="ko-KR" altLang="en-US" b="1" dirty="0" smtClean="0"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2400" b="1" dirty="0" smtClean="0">
                <a:latin typeface="새굴림" pitchFamily="18" charset="-127"/>
                <a:ea typeface="새굴림" pitchFamily="18" charset="-127"/>
              </a:rPr>
              <a:t>밴드</a:t>
            </a:r>
            <a:r>
              <a:rPr lang="en-US" altLang="ko-KR" sz="2400" b="1" dirty="0" smtClean="0">
                <a:latin typeface="새굴림" pitchFamily="18" charset="-127"/>
                <a:ea typeface="새굴림" pitchFamily="18" charset="-127"/>
              </a:rPr>
              <a:t>(</a:t>
            </a:r>
            <a:r>
              <a:rPr lang="ko-KR" altLang="en-US" sz="2400" b="1" dirty="0" smtClean="0">
                <a:latin typeface="새굴림" pitchFamily="18" charset="-127"/>
                <a:ea typeface="새굴림" pitchFamily="18" charset="-127"/>
              </a:rPr>
              <a:t>대한산악구조협회</a:t>
            </a:r>
            <a:r>
              <a:rPr lang="en-US" altLang="ko-KR" sz="2400" b="1" dirty="0" smtClean="0">
                <a:latin typeface="새굴림" pitchFamily="18" charset="-127"/>
                <a:ea typeface="새굴림" pitchFamily="18" charset="-127"/>
              </a:rPr>
              <a:t>, </a:t>
            </a:r>
            <a:r>
              <a:rPr lang="ko-KR" altLang="en-US" sz="2400" b="1" dirty="0" smtClean="0">
                <a:latin typeface="새굴림" pitchFamily="18" charset="-127"/>
                <a:ea typeface="새굴림" pitchFamily="18" charset="-127"/>
              </a:rPr>
              <a:t>구조협회 임원</a:t>
            </a:r>
            <a:r>
              <a:rPr lang="en-US" altLang="ko-KR" sz="2400" b="1" dirty="0" smtClean="0">
                <a:latin typeface="새굴림" pitchFamily="18" charset="-127"/>
                <a:ea typeface="새굴림" pitchFamily="18" charset="-127"/>
              </a:rPr>
              <a:t>, </a:t>
            </a:r>
            <a:r>
              <a:rPr lang="ko-KR" altLang="en-US" sz="2400" b="1" dirty="0" smtClean="0">
                <a:latin typeface="새굴림" pitchFamily="18" charset="-127"/>
                <a:ea typeface="새굴림" pitchFamily="18" charset="-127"/>
              </a:rPr>
              <a:t>대장</a:t>
            </a:r>
            <a:r>
              <a:rPr lang="en-US" altLang="ko-KR" sz="2400" b="1" dirty="0" smtClean="0">
                <a:latin typeface="새굴림" pitchFamily="18" charset="-127"/>
                <a:ea typeface="새굴림" pitchFamily="18" charset="-127"/>
              </a:rPr>
              <a:t>, </a:t>
            </a:r>
            <a:r>
              <a:rPr lang="ko-KR" altLang="en-US" sz="2400" b="1" dirty="0" smtClean="0">
                <a:latin typeface="새굴림" pitchFamily="18" charset="-127"/>
                <a:ea typeface="새굴림" pitchFamily="18" charset="-127"/>
              </a:rPr>
              <a:t>강사</a:t>
            </a:r>
            <a:r>
              <a:rPr lang="en-US" altLang="ko-KR" sz="2400" b="1" dirty="0" smtClean="0">
                <a:latin typeface="새굴림" pitchFamily="18" charset="-127"/>
                <a:ea typeface="새굴림" pitchFamily="18" charset="-127"/>
              </a:rPr>
              <a:t>)</a:t>
            </a:r>
          </a:p>
          <a:p>
            <a:pPr marL="630936" lvl="2" indent="0" fontAlgn="base" latinLnBrk="0">
              <a:buNone/>
            </a:pP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   -.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자유로운 의사 소통의 장</a:t>
            </a:r>
            <a:endParaRPr lang="en-US" altLang="ko-KR" sz="2000" dirty="0" smtClean="0">
              <a:latin typeface="새굴림" pitchFamily="18" charset="-127"/>
              <a:ea typeface="새굴림" pitchFamily="18" charset="-127"/>
            </a:endParaRPr>
          </a:p>
          <a:p>
            <a:pPr marL="630936" lvl="2" indent="0" fontAlgn="base" latinLnBrk="0">
              <a:buNone/>
            </a:pP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   -.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실시간 상황 전달</a:t>
            </a:r>
            <a:endParaRPr lang="en-US" altLang="ko-KR" sz="2000" dirty="0">
              <a:latin typeface="새굴림" pitchFamily="18" charset="-127"/>
              <a:ea typeface="새굴림" pitchFamily="18" charset="-127"/>
            </a:endParaRPr>
          </a:p>
          <a:p>
            <a:pPr lvl="2" fontAlgn="base" latinLnBrk="0">
              <a:buFont typeface="Wingdings" pitchFamily="2" charset="2"/>
              <a:buChar char="Ø"/>
            </a:pPr>
            <a:endParaRPr lang="ko-KR" altLang="en-US" sz="1600" dirty="0">
              <a:latin typeface="새굴림" pitchFamily="18" charset="-127"/>
              <a:ea typeface="새굴림" pitchFamily="18" charset="-127"/>
            </a:endParaRPr>
          </a:p>
          <a:p>
            <a:pPr lvl="2" fontAlgn="base" latinLnBrk="0">
              <a:buFont typeface="Wingdings" pitchFamily="2" charset="2"/>
              <a:buChar char="Ø"/>
            </a:pPr>
            <a:r>
              <a:rPr lang="en-US" altLang="ko-KR" sz="2400" b="1" dirty="0" smtClean="0"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2400" b="1" dirty="0" err="1" smtClean="0">
                <a:latin typeface="새굴림" pitchFamily="18" charset="-127"/>
                <a:ea typeface="새굴림" pitchFamily="18" charset="-127"/>
              </a:rPr>
              <a:t>페이스북</a:t>
            </a:r>
            <a:endParaRPr lang="en-US" altLang="ko-KR" sz="2400" b="1" dirty="0" smtClean="0">
              <a:latin typeface="새굴림" pitchFamily="18" charset="-127"/>
              <a:ea typeface="새굴림" pitchFamily="18" charset="-127"/>
            </a:endParaRPr>
          </a:p>
          <a:p>
            <a:pPr marL="630936" lvl="2" indent="0" fontAlgn="base" latinLnBrk="0">
              <a:buNone/>
            </a:pPr>
            <a:r>
              <a:rPr lang="en-US" altLang="ko-KR" dirty="0" smtClean="0">
                <a:latin typeface="새굴림" pitchFamily="18" charset="-127"/>
                <a:ea typeface="새굴림" pitchFamily="18" charset="-127"/>
              </a:rPr>
              <a:t> 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  -. </a:t>
            </a:r>
            <a:r>
              <a:rPr lang="ko-KR" altLang="en-US" sz="2000" dirty="0" smtClean="0">
                <a:latin typeface="새굴림" pitchFamily="18" charset="-127"/>
                <a:ea typeface="새굴림" pitchFamily="18" charset="-127"/>
              </a:rPr>
              <a:t>대내외적 실시간 구조협회 활동 사항 홍보</a:t>
            </a:r>
            <a:r>
              <a:rPr lang="en-US" altLang="ko-KR" sz="2000" dirty="0" smtClean="0">
                <a:latin typeface="새굴림" pitchFamily="18" charset="-127"/>
                <a:ea typeface="새굴림" pitchFamily="18" charset="-127"/>
              </a:rPr>
              <a:t> </a:t>
            </a:r>
            <a:endParaRPr lang="en-US" altLang="ko-KR" sz="2000" dirty="0">
              <a:latin typeface="새굴림" pitchFamily="18" charset="-127"/>
              <a:ea typeface="새굴림" pitchFamily="18" charset="-127"/>
            </a:endParaRPr>
          </a:p>
          <a:p>
            <a:pPr lvl="2" fontAlgn="base" latinLnBrk="0">
              <a:buFont typeface="Wingdings" pitchFamily="2" charset="2"/>
              <a:buChar char="Ø"/>
            </a:pPr>
            <a:endParaRPr lang="ko-KR" altLang="en-US" sz="1600" dirty="0">
              <a:latin typeface="새굴림" pitchFamily="18" charset="-127"/>
              <a:ea typeface="새굴림" pitchFamily="18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 latinLnBrk="1">
              <a:spcBef>
                <a:spcPct val="0"/>
              </a:spcBef>
            </a:pPr>
            <a:r>
              <a:rPr lang="ko-KR" altLang="en-US" sz="4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시도구조대와의 의사소통</a:t>
            </a:r>
            <a:endParaRPr lang="ko-KR" altLang="en-US" sz="4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556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2507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b="1" dirty="0" smtClean="0">
                <a:latin typeface="+mj-ea"/>
                <a:ea typeface="+mj-ea"/>
              </a:rPr>
              <a:t>훈련 및 행사 </a:t>
            </a:r>
            <a:r>
              <a:rPr lang="ko-KR" altLang="en-US" sz="2400" b="1" dirty="0" smtClean="0">
                <a:latin typeface="+mj-ea"/>
                <a:ea typeface="+mj-ea"/>
              </a:rPr>
              <a:t>문자안내 시 </a:t>
            </a:r>
            <a:r>
              <a:rPr lang="ko-KR" altLang="en-US" sz="2400" b="1" dirty="0" smtClean="0">
                <a:latin typeface="+mj-ea"/>
                <a:ea typeface="+mj-ea"/>
              </a:rPr>
              <a:t>참석 유무 </a:t>
            </a:r>
            <a:r>
              <a:rPr lang="ko-KR" altLang="en-US" sz="2400" b="1" dirty="0" smtClean="0">
                <a:latin typeface="+mj-ea"/>
                <a:ea typeface="+mj-ea"/>
              </a:rPr>
              <a:t>신속한 </a:t>
            </a:r>
            <a:r>
              <a:rPr lang="ko-KR" altLang="en-US" sz="2400" b="1" dirty="0" smtClean="0">
                <a:latin typeface="+mj-ea"/>
                <a:ea typeface="+mj-ea"/>
              </a:rPr>
              <a:t>답변 </a:t>
            </a:r>
            <a:r>
              <a:rPr lang="ko-KR" altLang="en-US" sz="2400" b="1" dirty="0" smtClean="0">
                <a:latin typeface="+mj-ea"/>
                <a:ea typeface="+mj-ea"/>
              </a:rPr>
              <a:t>요청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b="1" dirty="0" err="1" smtClean="0">
                <a:latin typeface="+mj-ea"/>
                <a:ea typeface="+mj-ea"/>
              </a:rPr>
              <a:t>대원증</a:t>
            </a:r>
            <a:r>
              <a:rPr lang="ko-KR" altLang="en-US" sz="2400" b="1" dirty="0" smtClean="0">
                <a:latin typeface="+mj-ea"/>
                <a:ea typeface="+mj-ea"/>
              </a:rPr>
              <a:t> 발급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1) 2017</a:t>
            </a:r>
            <a:r>
              <a:rPr lang="en-US" altLang="ko-KR" sz="2000" dirty="0" smtClean="0">
                <a:latin typeface="+mj-ea"/>
                <a:ea typeface="+mj-ea"/>
              </a:rPr>
              <a:t>, 2018</a:t>
            </a:r>
            <a:r>
              <a:rPr lang="ko-KR" altLang="en-US" sz="2000" dirty="0" smtClean="0">
                <a:latin typeface="+mj-ea"/>
                <a:ea typeface="+mj-ea"/>
              </a:rPr>
              <a:t>년 가입한 대원은 </a:t>
            </a:r>
            <a:r>
              <a:rPr lang="en-US" altLang="ko-KR" sz="2000" dirty="0" smtClean="0">
                <a:latin typeface="+mj-ea"/>
                <a:ea typeface="+mj-ea"/>
              </a:rPr>
              <a:t>2018</a:t>
            </a:r>
            <a:r>
              <a:rPr lang="ko-KR" altLang="en-US" sz="2000" dirty="0" smtClean="0">
                <a:latin typeface="+mj-ea"/>
                <a:ea typeface="+mj-ea"/>
              </a:rPr>
              <a:t>년 </a:t>
            </a:r>
            <a:r>
              <a:rPr lang="ko-KR" altLang="en-US" sz="2000" dirty="0" err="1" smtClean="0">
                <a:latin typeface="+mj-ea"/>
                <a:ea typeface="+mj-ea"/>
              </a:rPr>
              <a:t>대원증</a:t>
            </a:r>
            <a:r>
              <a:rPr lang="ko-KR" altLang="en-US" sz="2000" dirty="0" smtClean="0">
                <a:latin typeface="+mj-ea"/>
                <a:ea typeface="+mj-ea"/>
              </a:rPr>
              <a:t> 발급에서 제외</a:t>
            </a:r>
            <a:endParaRPr lang="en-US" altLang="ko-KR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 2020</a:t>
            </a:r>
            <a:r>
              <a:rPr lang="ko-KR" altLang="en-US" sz="2000" dirty="0" smtClean="0">
                <a:latin typeface="+mj-ea"/>
                <a:ea typeface="+mj-ea"/>
              </a:rPr>
              <a:t>년 자동 발급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단 모든 교육 </a:t>
            </a:r>
            <a:r>
              <a:rPr lang="ko-KR" altLang="en-US" sz="2000" dirty="0" err="1" smtClean="0">
                <a:latin typeface="+mj-ea"/>
                <a:ea typeface="+mj-ea"/>
              </a:rPr>
              <a:t>이수자에</a:t>
            </a:r>
            <a:r>
              <a:rPr lang="ko-KR" altLang="en-US" sz="2000" dirty="0" smtClean="0">
                <a:latin typeface="+mj-ea"/>
                <a:ea typeface="+mj-ea"/>
              </a:rPr>
              <a:t> 한함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2) 2015</a:t>
            </a:r>
            <a:r>
              <a:rPr lang="ko-KR" altLang="en-US" sz="2000" dirty="0" smtClean="0">
                <a:latin typeface="+mj-ea"/>
                <a:ea typeface="+mj-ea"/>
              </a:rPr>
              <a:t>년</a:t>
            </a:r>
            <a:r>
              <a:rPr lang="en-US" altLang="ko-KR" sz="2000" dirty="0" smtClean="0">
                <a:latin typeface="+mj-ea"/>
                <a:ea typeface="+mj-ea"/>
              </a:rPr>
              <a:t>~2017</a:t>
            </a:r>
            <a:r>
              <a:rPr lang="ko-KR" altLang="en-US" sz="2000" dirty="0" smtClean="0">
                <a:latin typeface="+mj-ea"/>
                <a:ea typeface="+mj-ea"/>
              </a:rPr>
              <a:t>년 </a:t>
            </a:r>
            <a:r>
              <a:rPr lang="en-US" altLang="ko-KR" sz="2000" dirty="0" smtClean="0">
                <a:latin typeface="+mj-ea"/>
                <a:ea typeface="+mj-ea"/>
              </a:rPr>
              <a:t>3</a:t>
            </a:r>
            <a:r>
              <a:rPr lang="ko-KR" altLang="en-US" sz="2000" dirty="0" smtClean="0">
                <a:latin typeface="+mj-ea"/>
                <a:ea typeface="+mj-ea"/>
              </a:rPr>
              <a:t>년간 교육 </a:t>
            </a:r>
            <a:r>
              <a:rPr lang="ko-KR" altLang="en-US" sz="2000" dirty="0" err="1" smtClean="0">
                <a:latin typeface="+mj-ea"/>
                <a:ea typeface="+mj-ea"/>
              </a:rPr>
              <a:t>미이수자는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2018</a:t>
            </a:r>
            <a:r>
              <a:rPr lang="ko-KR" altLang="en-US" sz="2000" dirty="0" smtClean="0">
                <a:latin typeface="+mj-ea"/>
                <a:ea typeface="+mj-ea"/>
              </a:rPr>
              <a:t>년도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</a:t>
            </a:r>
            <a:r>
              <a:rPr lang="ko-KR" altLang="en-US" sz="2000" dirty="0" smtClean="0">
                <a:latin typeface="+mj-ea"/>
                <a:ea typeface="+mj-ea"/>
              </a:rPr>
              <a:t>교육 </a:t>
            </a:r>
            <a:r>
              <a:rPr lang="ko-KR" altLang="en-US" sz="2000" dirty="0" smtClean="0">
                <a:latin typeface="+mj-ea"/>
                <a:ea typeface="+mj-ea"/>
              </a:rPr>
              <a:t>수료 시 </a:t>
            </a:r>
            <a:r>
              <a:rPr lang="ko-KR" altLang="en-US" sz="2000" dirty="0" smtClean="0">
                <a:latin typeface="+mj-ea"/>
                <a:ea typeface="+mj-ea"/>
              </a:rPr>
              <a:t>발급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교육 불참 시 </a:t>
            </a:r>
            <a:r>
              <a:rPr lang="ko-KR" altLang="en-US" sz="2000" dirty="0" err="1" smtClean="0">
                <a:latin typeface="+mj-ea"/>
                <a:ea typeface="+mj-ea"/>
              </a:rPr>
              <a:t>대원증</a:t>
            </a:r>
            <a:r>
              <a:rPr lang="ko-KR" altLang="en-US" sz="2000" dirty="0" smtClean="0">
                <a:latin typeface="+mj-ea"/>
                <a:ea typeface="+mj-ea"/>
              </a:rPr>
              <a:t> 발급 </a:t>
            </a:r>
            <a:r>
              <a:rPr lang="ko-KR" altLang="en-US" sz="2000" dirty="0" smtClean="0">
                <a:latin typeface="+mj-ea"/>
                <a:ea typeface="+mj-ea"/>
              </a:rPr>
              <a:t>불가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업무안내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91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2507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400" b="1" dirty="0" smtClean="0">
                <a:latin typeface="+mj-ea"/>
                <a:ea typeface="+mj-ea"/>
              </a:rPr>
              <a:t>2018</a:t>
            </a:r>
            <a:r>
              <a:rPr lang="ko-KR" altLang="en-US" sz="2400" b="1" dirty="0" smtClean="0">
                <a:latin typeface="+mj-ea"/>
                <a:ea typeface="+mj-ea"/>
              </a:rPr>
              <a:t>년 </a:t>
            </a:r>
            <a:r>
              <a:rPr lang="en-US" altLang="ko-KR" sz="2400" b="1" dirty="0" smtClean="0">
                <a:latin typeface="+mj-ea"/>
                <a:ea typeface="+mj-ea"/>
              </a:rPr>
              <a:t>11</a:t>
            </a:r>
            <a:r>
              <a:rPr lang="ko-KR" altLang="en-US" sz="2400" b="1" dirty="0" smtClean="0">
                <a:latin typeface="+mj-ea"/>
                <a:ea typeface="+mj-ea"/>
              </a:rPr>
              <a:t>월 중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-. </a:t>
            </a:r>
            <a:r>
              <a:rPr lang="ko-KR" altLang="en-US" sz="2000" dirty="0" smtClean="0">
                <a:latin typeface="+mj-ea"/>
                <a:ea typeface="+mj-ea"/>
              </a:rPr>
              <a:t>대한산악구조협회 연간 자료 </a:t>
            </a:r>
            <a:r>
              <a:rPr lang="en-US" altLang="ko-KR" sz="2000" dirty="0" smtClean="0">
                <a:latin typeface="+mj-ea"/>
                <a:ea typeface="+mj-ea"/>
              </a:rPr>
              <a:t>CD </a:t>
            </a:r>
            <a:r>
              <a:rPr lang="ko-KR" altLang="en-US" sz="2000" dirty="0" smtClean="0">
                <a:latin typeface="+mj-ea"/>
                <a:ea typeface="+mj-ea"/>
              </a:rPr>
              <a:t>제작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-. </a:t>
            </a:r>
            <a:r>
              <a:rPr lang="ko-KR" altLang="en-US" sz="2000" dirty="0" err="1" smtClean="0">
                <a:latin typeface="+mj-ea"/>
                <a:ea typeface="+mj-ea"/>
              </a:rPr>
              <a:t>각대</a:t>
            </a:r>
            <a:r>
              <a:rPr lang="ko-KR" altLang="en-US" sz="2000" dirty="0" smtClean="0">
                <a:latin typeface="+mj-ea"/>
                <a:ea typeface="+mj-ea"/>
              </a:rPr>
              <a:t> 모든 활동사항 동영상 및 사진 촬영 및 제출</a:t>
            </a:r>
            <a:r>
              <a:rPr lang="en-US" altLang="ko-KR" sz="2000" dirty="0" smtClean="0">
                <a:latin typeface="+mj-ea"/>
                <a:ea typeface="+mj-ea"/>
              </a:rPr>
              <a:t>(E-mail </a:t>
            </a:r>
            <a:r>
              <a:rPr lang="ko-KR" altLang="en-US" sz="2000" dirty="0" smtClean="0">
                <a:latin typeface="+mj-ea"/>
                <a:ea typeface="+mj-ea"/>
              </a:rPr>
              <a:t>등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dirty="0" smtClean="0"/>
              <a:t>전국 산악구조대 활동자료집 제작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893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2507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b="1" dirty="0" smtClean="0">
                <a:latin typeface="+mj-ea"/>
                <a:ea typeface="+mj-ea"/>
              </a:rPr>
              <a:t>목적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국제적인 산악구조 교류를 통해 선진산악구조 기술 습득 및 국제 우호증진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b="1" dirty="0" smtClean="0">
                <a:latin typeface="+mj-ea"/>
              </a:rPr>
              <a:t>일시</a:t>
            </a:r>
            <a:endParaRPr lang="en-US" altLang="ko-KR" sz="2400" b="1" dirty="0" smtClean="0">
              <a:latin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  2018</a:t>
            </a:r>
            <a:r>
              <a:rPr lang="ko-KR" altLang="en-US" sz="2000" dirty="0">
                <a:latin typeface="+mj-ea"/>
              </a:rPr>
              <a:t>년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월 </a:t>
            </a:r>
            <a:r>
              <a:rPr lang="en-US" altLang="ko-KR" sz="2000" dirty="0">
                <a:latin typeface="+mj-ea"/>
              </a:rPr>
              <a:t>17</a:t>
            </a:r>
            <a:r>
              <a:rPr lang="ko-KR" altLang="en-US" sz="2000" dirty="0">
                <a:latin typeface="+mj-ea"/>
              </a:rPr>
              <a:t>일</a:t>
            </a:r>
            <a:r>
              <a:rPr lang="en-US" altLang="ko-KR" sz="2000" dirty="0">
                <a:latin typeface="+mj-ea"/>
              </a:rPr>
              <a:t>~20</a:t>
            </a:r>
            <a:r>
              <a:rPr lang="ko-KR" altLang="en-US" sz="2000" dirty="0" smtClean="0">
                <a:latin typeface="+mj-ea"/>
              </a:rPr>
              <a:t>일</a:t>
            </a:r>
            <a:endParaRPr lang="en-US" altLang="ko-KR" sz="2000" dirty="0" smtClean="0">
              <a:latin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400" b="1" dirty="0" smtClean="0">
                <a:latin typeface="+mj-ea"/>
              </a:rPr>
              <a:t>장소</a:t>
            </a:r>
            <a:endParaRPr lang="en-US" altLang="ko-KR" sz="2400" b="1" dirty="0">
              <a:latin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</a:rPr>
              <a:t>   </a:t>
            </a:r>
            <a:r>
              <a:rPr lang="ko-KR" altLang="en-US" sz="2000" dirty="0" smtClean="0">
                <a:latin typeface="+mj-ea"/>
              </a:rPr>
              <a:t>프랑스 </a:t>
            </a:r>
            <a:r>
              <a:rPr lang="ko-KR" altLang="en-US" sz="2000" dirty="0" err="1" smtClean="0">
                <a:latin typeface="+mj-ea"/>
              </a:rPr>
              <a:t>샤모니</a:t>
            </a:r>
            <a:endParaRPr lang="en-US" altLang="ko-KR" sz="2000" dirty="0">
              <a:latin typeface="+mj-ea"/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dirty="0" smtClean="0"/>
              <a:t>2018 </a:t>
            </a:r>
            <a:r>
              <a:rPr lang="ko-KR" altLang="en-US" dirty="0" smtClean="0"/>
              <a:t>국제 산악구조위원회 총회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60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2507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en-US" altLang="ko-KR" sz="23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? !</a:t>
            </a:r>
            <a:endParaRPr lang="en-US" altLang="ko-KR" sz="23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dirty="0" smtClean="0"/>
              <a:t>기타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796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en-US" altLang="ko-KR" sz="6000" dirty="0"/>
          </a:p>
          <a:p>
            <a:pPr marL="109728" indent="0" algn="ctr">
              <a:buNone/>
            </a:pPr>
            <a:r>
              <a:rPr lang="ko-KR" alt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D아롱체" pitchFamily="18" charset="-127"/>
                <a:ea typeface="MD아롱체" pitchFamily="18" charset="-127"/>
              </a:rPr>
              <a:t>감사합니다</a:t>
            </a:r>
            <a:r>
              <a:rPr lang="en-US" altLang="ko-KR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D아롱체" pitchFamily="18" charset="-127"/>
                <a:ea typeface="MD아롱체" pitchFamily="18" charset="-127"/>
              </a:rPr>
              <a:t>. ^^</a:t>
            </a:r>
            <a:endParaRPr lang="ko-KR" alt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D아롱체" pitchFamily="18" charset="-127"/>
              <a:ea typeface="MD아롱체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796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499</TotalTime>
  <Words>247</Words>
  <Application>Microsoft Office PowerPoint</Application>
  <PresentationFormat>화면 슬라이드 쇼(4:3)</PresentationFormat>
  <Paragraphs>64</Paragraphs>
  <Slides>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광장</vt:lpstr>
      <vt:lpstr>  2018구조협회 합동워크샵 </vt:lpstr>
      <vt:lpstr>총무위원회 명단</vt:lpstr>
      <vt:lpstr>구조협회의 명칭, 마크</vt:lpstr>
      <vt:lpstr>시도구조대와의 의사소통</vt:lpstr>
      <vt:lpstr>업무안내</vt:lpstr>
      <vt:lpstr>전국 산악구조대 활동자료집 제작</vt:lpstr>
      <vt:lpstr>2018 국제 산악구조위원회 총회</vt:lpstr>
      <vt:lpstr>기타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2018구조협회 합동워크샵</dc:title>
  <dc:creator>Windows 사용자</dc:creator>
  <cp:lastModifiedBy>Windows 사용자</cp:lastModifiedBy>
  <cp:revision>23</cp:revision>
  <cp:lastPrinted>2018-03-10T07:57:28Z</cp:lastPrinted>
  <dcterms:created xsi:type="dcterms:W3CDTF">2018-03-10T02:53:24Z</dcterms:created>
  <dcterms:modified xsi:type="dcterms:W3CDTF">2018-03-10T14:33:49Z</dcterms:modified>
</cp:coreProperties>
</file>